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52" r:id="rId1"/>
    <p:sldMasterId id="2147483753" r:id="rId2"/>
    <p:sldMasterId id="2147483754" r:id="rId3"/>
    <p:sldMasterId id="2147483755" r:id="rId4"/>
  </p:sldMasterIdLst>
  <p:notesMasterIdLst>
    <p:notesMasterId r:id="rId42"/>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92"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3004800" cy="7302500"/>
  <p:notesSz cx="7315200" cy="9601200"/>
  <p:embeddedFontLst>
    <p:embeddedFont>
      <p:font typeface="Arial Narrow" panose="020B0604020202020204" pitchFamily="34" charset="0"/>
      <p:regular r:id="rId43"/>
      <p:bold r:id="rId44"/>
      <p:italic r:id="rId45"/>
      <p:boldItalic r:id="rId46"/>
    </p:embeddedFont>
    <p:embeddedFont>
      <p:font typeface="Calibri" panose="020F0502020204030204" pitchFamily="34" charset="0"/>
      <p:regular r:id="rId47"/>
      <p:bold r:id="rId48"/>
      <p:italic r:id="rId49"/>
      <p:boldItalic r:id="rId50"/>
    </p:embeddedFont>
    <p:embeddedFont>
      <p:font typeface="Georgia" panose="02040502050405020303" pitchFamily="18" charset="0"/>
      <p:regular r:id="rId51"/>
      <p:bold r:id="rId52"/>
      <p:italic r:id="rId53"/>
      <p:boldItalic r:id="rId54"/>
    </p:embeddedFont>
    <p:embeddedFont>
      <p:font typeface="Helvetica Neue" panose="02000503000000020004" pitchFamily="2" charset="0"/>
      <p:regular r:id="rId55"/>
      <p:bold r:id="rId56"/>
      <p:italic r:id="rId57"/>
      <p:boldItalic r:id="rId58"/>
    </p:embeddedFont>
    <p:embeddedFont>
      <p:font typeface="Oswald"/>
      <p:regular r:id="rId59"/>
      <p:bold r:id="rId60"/>
    </p:embeddedFont>
    <p:embeddedFont>
      <p:font typeface="Roboto" panose="02000000000000000000" pitchFamily="2" charset="0"/>
      <p:regular r:id="rId61"/>
      <p:bold r:id="rId62"/>
      <p:italic r:id="rId63"/>
      <p:boldItalic r:id="rId64"/>
    </p:embeddedFont>
    <p:embeddedFont>
      <p:font typeface="Roboto Mono"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A1B9109-140E-40BB-A77C-AAC4BB1425B8}">
  <a:tblStyle styleId="{4A1B9109-140E-40BB-A77C-AAC4BB1425B8}"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3BACF0C-E7C1-4AEC-98DD-3B1060078790}"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8A975E3-3D29-4C92-90F8-CADAFDBFA3FE}" styleName="Table_2">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rgbClr val="FFFFFF"/>
      </a:tcTxStyle>
      <a:tcStyle>
        <a:tcBdr/>
        <a:fill>
          <a:solidFill>
            <a:srgbClr val="4472C4"/>
          </a:solidFill>
        </a:fill>
      </a:tcStyle>
    </a:lastCol>
    <a:firstCol>
      <a:tcTxStyle b="on" i="off">
        <a:font>
          <a:latin typeface="Calibri"/>
          <a:ea typeface="Calibri"/>
          <a:cs typeface="Calibri"/>
        </a:font>
        <a:srgbClr val="FFFFFF"/>
      </a:tcTxStyle>
      <a:tcStyle>
        <a:tcBdr/>
        <a:fill>
          <a:solidFill>
            <a:srgbClr val="4472C4"/>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4472C4"/>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4472C4"/>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87545"/>
  </p:normalViewPr>
  <p:slideViewPr>
    <p:cSldViewPr snapToGrid="0" snapToObjects="1">
      <p:cViewPr varScale="1">
        <p:scale>
          <a:sx n="76" d="100"/>
          <a:sy n="76" d="100"/>
        </p:scale>
        <p:origin x="36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font" Target="fonts/font26.fntdata"/><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5" Type="http://schemas.openxmlformats.org/officeDocument/2006/relationships/slide" Target="slides/slide1.xml"/><Relationship Id="rId61" Type="http://schemas.openxmlformats.org/officeDocument/2006/relationships/font" Target="fonts/font19.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9.fntdata"/><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8.fntdata"/><Relationship Id="rId55"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2438" y="720725"/>
            <a:ext cx="6410325"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75361" y="4560570"/>
            <a:ext cx="5364479" cy="4320540"/>
          </a:xfrm>
          <a:prstGeom prst="rect">
            <a:avLst/>
          </a:prstGeom>
          <a:noFill/>
          <a:ln>
            <a:noFill/>
          </a:ln>
        </p:spPr>
        <p:txBody>
          <a:bodyPr spcFirstLastPara="1" wrap="square" lIns="91425" tIns="91425" rIns="91425" bIns="91425" anchor="t" anchorCtr="0"/>
          <a:lstStyle>
            <a:lvl1pPr marL="457200" marR="0" lvl="0" indent="-304800" algn="l" rtl="0">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rtl="0">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rtl="0">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rtl="0">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rtl="0">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previous-versions/sql/sql-server-2008/ms124438(v=sql.100)"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i.stack.imgur.com/LMu4W.gif"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39edc9de1f_0_0:notes"/>
          <p:cNvSpPr txBox="1">
            <a:spLocks noGrp="1"/>
          </p:cNvSpPr>
          <p:nvPr>
            <p:ph type="body" idx="1"/>
          </p:nvPr>
        </p:nvSpPr>
        <p:spPr>
          <a:xfrm>
            <a:off x="709354" y="5633645"/>
            <a:ext cx="3901500" cy="5337300"/>
          </a:xfrm>
          <a:prstGeom prst="rect">
            <a:avLst/>
          </a:prstGeom>
          <a:noFill/>
          <a:ln>
            <a:noFill/>
          </a:ln>
        </p:spPr>
        <p:txBody>
          <a:bodyPr spcFirstLastPara="1" wrap="square" lIns="96650" tIns="96650" rIns="96650" bIns="9665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841" name="Google Shape;841;g39edc9de1f_0_0:notes"/>
          <p:cNvSpPr>
            <a:spLocks noGrp="1" noRot="1" noChangeAspect="1"/>
          </p:cNvSpPr>
          <p:nvPr>
            <p:ph type="sldImg" idx="2"/>
          </p:nvPr>
        </p:nvSpPr>
        <p:spPr>
          <a:xfrm>
            <a:off x="-1300163" y="890588"/>
            <a:ext cx="7920038" cy="44481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12:notes"/>
          <p:cNvSpPr>
            <a:spLocks noGrp="1" noRot="1" noChangeAspect="1"/>
          </p:cNvSpPr>
          <p:nvPr>
            <p:ph type="sldImg" idx="2"/>
          </p:nvPr>
        </p:nvSpPr>
        <p:spPr>
          <a:xfrm>
            <a:off x="450850" y="720725"/>
            <a:ext cx="64135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00" name="Google Shape;900;p12:notes"/>
          <p:cNvSpPr txBox="1">
            <a:spLocks noGrp="1"/>
          </p:cNvSpPr>
          <p:nvPr>
            <p:ph type="body" idx="1"/>
          </p:nvPr>
        </p:nvSpPr>
        <p:spPr>
          <a:xfrm>
            <a:off x="975360" y="4560570"/>
            <a:ext cx="5364480" cy="4320540"/>
          </a:xfrm>
          <a:prstGeom prst="rect">
            <a:avLst/>
          </a:prstGeom>
          <a:noFill/>
          <a:ln>
            <a:noFill/>
          </a:ln>
        </p:spPr>
        <p:txBody>
          <a:bodyPr spcFirstLastPara="1" wrap="square" lIns="96625" tIns="48300" rIns="96625" bIns="48300" anchor="t" anchorCtr="0">
            <a:noAutofit/>
          </a:bodyPr>
          <a:lstStyle/>
          <a:p>
            <a:pPr marL="0" marR="0" lvl="0" indent="0" algn="l" rtl="0">
              <a:lnSpc>
                <a:spcPct val="120000"/>
              </a:lnSpc>
              <a:spcBef>
                <a:spcPts val="0"/>
              </a:spcBef>
              <a:spcAft>
                <a:spcPts val="0"/>
              </a:spcAft>
              <a:buClr>
                <a:schemeClr val="dk1"/>
              </a:buClr>
              <a:buSzPts val="3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13:notes"/>
          <p:cNvSpPr>
            <a:spLocks noGrp="1" noRot="1" noChangeAspect="1"/>
          </p:cNvSpPr>
          <p:nvPr>
            <p:ph type="sldImg" idx="2"/>
          </p:nvPr>
        </p:nvSpPr>
        <p:spPr>
          <a:xfrm>
            <a:off x="450850" y="720725"/>
            <a:ext cx="64135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08" name="Google Shape;908;p13:notes"/>
          <p:cNvSpPr txBox="1">
            <a:spLocks noGrp="1"/>
          </p:cNvSpPr>
          <p:nvPr>
            <p:ph type="body" idx="1"/>
          </p:nvPr>
        </p:nvSpPr>
        <p:spPr>
          <a:xfrm>
            <a:off x="975360" y="4560570"/>
            <a:ext cx="5364480" cy="4320540"/>
          </a:xfrm>
          <a:prstGeom prst="rect">
            <a:avLst/>
          </a:prstGeom>
          <a:noFill/>
          <a:ln>
            <a:noFill/>
          </a:ln>
        </p:spPr>
        <p:txBody>
          <a:bodyPr spcFirstLastPara="1" wrap="square" lIns="96625" tIns="48300" rIns="96625" bIns="48300" anchor="t" anchorCtr="0">
            <a:noAutofit/>
          </a:bodyPr>
          <a:lstStyle/>
          <a:p>
            <a:pPr marL="0" marR="0" lvl="0" indent="0" algn="l" rtl="0">
              <a:lnSpc>
                <a:spcPct val="120000"/>
              </a:lnSpc>
              <a:spcBef>
                <a:spcPts val="0"/>
              </a:spcBef>
              <a:spcAft>
                <a:spcPts val="0"/>
              </a:spcAft>
              <a:buClr>
                <a:schemeClr val="dk1"/>
              </a:buClr>
              <a:buSzPts val="3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14:notes"/>
          <p:cNvSpPr>
            <a:spLocks noGrp="1" noRot="1" noChangeAspect="1"/>
          </p:cNvSpPr>
          <p:nvPr>
            <p:ph type="sldImg" idx="2"/>
          </p:nvPr>
        </p:nvSpPr>
        <p:spPr>
          <a:xfrm>
            <a:off x="450850" y="720725"/>
            <a:ext cx="64135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9" name="Google Shape;919;p14:notes"/>
          <p:cNvSpPr txBox="1">
            <a:spLocks noGrp="1"/>
          </p:cNvSpPr>
          <p:nvPr>
            <p:ph type="body" idx="1"/>
          </p:nvPr>
        </p:nvSpPr>
        <p:spPr>
          <a:xfrm>
            <a:off x="975360" y="4560570"/>
            <a:ext cx="5364480" cy="4320540"/>
          </a:xfrm>
          <a:prstGeom prst="rect">
            <a:avLst/>
          </a:prstGeom>
          <a:noFill/>
          <a:ln>
            <a:noFill/>
          </a:ln>
        </p:spPr>
        <p:txBody>
          <a:bodyPr spcFirstLastPara="1" wrap="square" lIns="96625" tIns="48300" rIns="96625" bIns="48300" anchor="t" anchorCtr="0">
            <a:noAutofit/>
          </a:bodyPr>
          <a:lstStyle/>
          <a:p>
            <a:pPr marL="0" marR="0" lvl="0" indent="0" algn="l" rtl="0">
              <a:lnSpc>
                <a:spcPct val="120000"/>
              </a:lnSpc>
              <a:spcBef>
                <a:spcPts val="0"/>
              </a:spcBef>
              <a:spcAft>
                <a:spcPts val="0"/>
              </a:spcAft>
              <a:buClr>
                <a:schemeClr val="dk1"/>
              </a:buClr>
              <a:buSzPts val="3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15:notes"/>
          <p:cNvSpPr>
            <a:spLocks noGrp="1" noRot="1" noChangeAspect="1"/>
          </p:cNvSpPr>
          <p:nvPr>
            <p:ph type="sldImg" idx="2"/>
          </p:nvPr>
        </p:nvSpPr>
        <p:spPr>
          <a:xfrm>
            <a:off x="450850" y="720725"/>
            <a:ext cx="64135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8" name="Google Shape;928;p15:notes"/>
          <p:cNvSpPr txBox="1">
            <a:spLocks noGrp="1"/>
          </p:cNvSpPr>
          <p:nvPr>
            <p:ph type="body" idx="1"/>
          </p:nvPr>
        </p:nvSpPr>
        <p:spPr>
          <a:xfrm>
            <a:off x="975360" y="4560570"/>
            <a:ext cx="5364480" cy="4320540"/>
          </a:xfrm>
          <a:prstGeom prst="rect">
            <a:avLst/>
          </a:prstGeom>
          <a:noFill/>
          <a:ln>
            <a:noFill/>
          </a:ln>
        </p:spPr>
        <p:txBody>
          <a:bodyPr spcFirstLastPara="1" wrap="square" lIns="96625" tIns="48300" rIns="96625" bIns="48300" anchor="t" anchorCtr="0">
            <a:noAutofit/>
          </a:bodyPr>
          <a:lstStyle/>
          <a:p>
            <a:pPr marL="0" marR="0" lvl="0" indent="0" algn="l" rtl="0">
              <a:lnSpc>
                <a:spcPct val="120000"/>
              </a:lnSpc>
              <a:spcBef>
                <a:spcPts val="0"/>
              </a:spcBef>
              <a:spcAft>
                <a:spcPts val="0"/>
              </a:spcAft>
              <a:buClr>
                <a:schemeClr val="dk1"/>
              </a:buClr>
              <a:buSzPts val="300"/>
              <a:buFont typeface="Arial"/>
              <a:buNone/>
            </a:pPr>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19:notes"/>
          <p:cNvSpPr>
            <a:spLocks noGrp="1" noRot="1" noChangeAspect="1"/>
          </p:cNvSpPr>
          <p:nvPr>
            <p:ph type="sldImg" idx="2"/>
          </p:nvPr>
        </p:nvSpPr>
        <p:spPr>
          <a:xfrm>
            <a:off x="450850" y="720725"/>
            <a:ext cx="64135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5" name="Google Shape;935;p19:notes"/>
          <p:cNvSpPr txBox="1">
            <a:spLocks noGrp="1"/>
          </p:cNvSpPr>
          <p:nvPr>
            <p:ph type="body" idx="1"/>
          </p:nvPr>
        </p:nvSpPr>
        <p:spPr>
          <a:xfrm>
            <a:off x="975360" y="4560570"/>
            <a:ext cx="5364480" cy="4320540"/>
          </a:xfrm>
          <a:prstGeom prst="rect">
            <a:avLst/>
          </a:prstGeom>
          <a:noFill/>
          <a:ln>
            <a:noFill/>
          </a:ln>
        </p:spPr>
        <p:txBody>
          <a:bodyPr spcFirstLastPara="1" wrap="square" lIns="96625" tIns="48300" rIns="96625" bIns="48300" anchor="t" anchorCtr="0">
            <a:noAutofit/>
          </a:bodyPr>
          <a:lstStyle/>
          <a:p>
            <a:pPr marL="0" marR="0" lvl="0" indent="0" algn="l" rtl="0">
              <a:lnSpc>
                <a:spcPct val="120000"/>
              </a:lnSpc>
              <a:spcBef>
                <a:spcPts val="0"/>
              </a:spcBef>
              <a:spcAft>
                <a:spcPts val="0"/>
              </a:spcAft>
              <a:buClr>
                <a:srgbClr val="000000"/>
              </a:buClr>
              <a:buSzPts val="350"/>
              <a:buFont typeface="Arial"/>
              <a:buNone/>
            </a:pPr>
            <a:endParaRPr dirty="0"/>
          </a:p>
        </p:txBody>
      </p:sp>
    </p:spTree>
    <p:extLst>
      <p:ext uri="{BB962C8B-B14F-4D97-AF65-F5344CB8AC3E}">
        <p14:creationId xmlns:p14="http://schemas.microsoft.com/office/powerpoint/2010/main" val="1990010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19:notes"/>
          <p:cNvSpPr>
            <a:spLocks noGrp="1" noRot="1" noChangeAspect="1"/>
          </p:cNvSpPr>
          <p:nvPr>
            <p:ph type="sldImg" idx="2"/>
          </p:nvPr>
        </p:nvSpPr>
        <p:spPr>
          <a:xfrm>
            <a:off x="450850" y="720725"/>
            <a:ext cx="64135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5" name="Google Shape;935;p19:notes"/>
          <p:cNvSpPr txBox="1">
            <a:spLocks noGrp="1"/>
          </p:cNvSpPr>
          <p:nvPr>
            <p:ph type="body" idx="1"/>
          </p:nvPr>
        </p:nvSpPr>
        <p:spPr>
          <a:xfrm>
            <a:off x="975360" y="4560570"/>
            <a:ext cx="5364480" cy="4320540"/>
          </a:xfrm>
          <a:prstGeom prst="rect">
            <a:avLst/>
          </a:prstGeom>
          <a:noFill/>
          <a:ln>
            <a:noFill/>
          </a:ln>
        </p:spPr>
        <p:txBody>
          <a:bodyPr spcFirstLastPara="1" wrap="square" lIns="96625" tIns="48300" rIns="96625" bIns="48300" anchor="t" anchorCtr="0">
            <a:noAutofit/>
          </a:bodyPr>
          <a:lstStyle/>
          <a:p>
            <a:pPr marL="0" marR="0" lvl="0" indent="0" algn="l" rtl="0">
              <a:lnSpc>
                <a:spcPct val="12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Instructor Note: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Students frequently ask questions about why UNION SELECT statements should not be altered. Consider providing additional explanations here.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20:notes"/>
          <p:cNvSpPr txBox="1">
            <a:spLocks noGrp="1"/>
          </p:cNvSpPr>
          <p:nvPr>
            <p:ph type="body" idx="1"/>
          </p:nvPr>
        </p:nvSpPr>
        <p:spPr>
          <a:xfrm>
            <a:off x="975360" y="4560570"/>
            <a:ext cx="5364480" cy="432054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Clr>
                <a:schemeClr val="dk1"/>
              </a:buClr>
              <a:buSzPts val="300"/>
              <a:buFont typeface="Arial"/>
              <a:buNone/>
            </a:pPr>
            <a:endParaRPr sz="1200" b="0" i="0" u="none" strike="noStrike" cap="none">
              <a:solidFill>
                <a:schemeClr val="dk1"/>
              </a:solidFill>
              <a:latin typeface="Arial"/>
              <a:ea typeface="Arial"/>
              <a:cs typeface="Arial"/>
              <a:sym typeface="Arial"/>
            </a:endParaRPr>
          </a:p>
        </p:txBody>
      </p:sp>
      <p:sp>
        <p:nvSpPr>
          <p:cNvPr id="941" name="Google Shape;941;p20:notes"/>
          <p:cNvSpPr>
            <a:spLocks noGrp="1" noRot="1" noChangeAspect="1"/>
          </p:cNvSpPr>
          <p:nvPr>
            <p:ph type="sldImg" idx="2"/>
          </p:nvPr>
        </p:nvSpPr>
        <p:spPr>
          <a:xfrm>
            <a:off x="450850" y="720725"/>
            <a:ext cx="64135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21:notes"/>
          <p:cNvSpPr>
            <a:spLocks noGrp="1" noRot="1" noChangeAspect="1"/>
          </p:cNvSpPr>
          <p:nvPr>
            <p:ph type="sldImg" idx="2"/>
          </p:nvPr>
        </p:nvSpPr>
        <p:spPr>
          <a:xfrm>
            <a:off x="450850" y="720725"/>
            <a:ext cx="64135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7" name="Google Shape;947;p21:notes"/>
          <p:cNvSpPr txBox="1">
            <a:spLocks noGrp="1"/>
          </p:cNvSpPr>
          <p:nvPr>
            <p:ph type="body" idx="1"/>
          </p:nvPr>
        </p:nvSpPr>
        <p:spPr>
          <a:xfrm>
            <a:off x="975360" y="4560570"/>
            <a:ext cx="5364480" cy="4320540"/>
          </a:xfrm>
          <a:prstGeom prst="rect">
            <a:avLst/>
          </a:prstGeom>
          <a:noFill/>
          <a:ln>
            <a:noFill/>
          </a:ln>
        </p:spPr>
        <p:txBody>
          <a:bodyPr spcFirstLastPara="1" wrap="square" lIns="96625" tIns="48300" rIns="96625" bIns="48300" anchor="t" anchorCtr="0">
            <a:noAutofit/>
          </a:bodyPr>
          <a:lstStyle/>
          <a:p>
            <a:pPr marL="0" marR="0" lvl="0" indent="0" algn="l" rtl="0">
              <a:spcBef>
                <a:spcPts val="0"/>
              </a:spcBef>
              <a:spcAft>
                <a:spcPts val="0"/>
              </a:spcAft>
              <a:buClr>
                <a:schemeClr val="dk1"/>
              </a:buClr>
              <a:buSzPts val="3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p22:notes"/>
          <p:cNvSpPr txBox="1">
            <a:spLocks noGrp="1"/>
          </p:cNvSpPr>
          <p:nvPr>
            <p:ph type="body" idx="1"/>
          </p:nvPr>
        </p:nvSpPr>
        <p:spPr>
          <a:xfrm>
            <a:off x="975360" y="4560570"/>
            <a:ext cx="5364480" cy="432054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Clr>
                <a:schemeClr val="dk1"/>
              </a:buClr>
              <a:buSzPts val="300"/>
              <a:buFont typeface="Arial"/>
              <a:buNone/>
            </a:pPr>
            <a:endParaRPr sz="1200" b="0" i="0" u="none" strike="noStrike" cap="none">
              <a:solidFill>
                <a:schemeClr val="dk1"/>
              </a:solidFill>
              <a:latin typeface="Arial"/>
              <a:ea typeface="Arial"/>
              <a:cs typeface="Arial"/>
              <a:sym typeface="Arial"/>
            </a:endParaRPr>
          </a:p>
        </p:txBody>
      </p:sp>
      <p:sp>
        <p:nvSpPr>
          <p:cNvPr id="959" name="Google Shape;959;p22:notes"/>
          <p:cNvSpPr>
            <a:spLocks noGrp="1" noRot="1" noChangeAspect="1"/>
          </p:cNvSpPr>
          <p:nvPr>
            <p:ph type="sldImg" idx="2"/>
          </p:nvPr>
        </p:nvSpPr>
        <p:spPr>
          <a:xfrm>
            <a:off x="450850" y="720725"/>
            <a:ext cx="64135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23:notes"/>
          <p:cNvSpPr>
            <a:spLocks noGrp="1" noRot="1" noChangeAspect="1"/>
          </p:cNvSpPr>
          <p:nvPr>
            <p:ph type="sldImg" idx="2"/>
          </p:nvPr>
        </p:nvSpPr>
        <p:spPr>
          <a:xfrm>
            <a:off x="450850" y="720725"/>
            <a:ext cx="64135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5" name="Google Shape;965;p23:notes"/>
          <p:cNvSpPr txBox="1">
            <a:spLocks noGrp="1"/>
          </p:cNvSpPr>
          <p:nvPr>
            <p:ph type="body" idx="1"/>
          </p:nvPr>
        </p:nvSpPr>
        <p:spPr>
          <a:xfrm>
            <a:off x="975360" y="4560570"/>
            <a:ext cx="5364480" cy="4320540"/>
          </a:xfrm>
          <a:prstGeom prst="rect">
            <a:avLst/>
          </a:prstGeom>
          <a:noFill/>
          <a:ln>
            <a:noFill/>
          </a:ln>
        </p:spPr>
        <p:txBody>
          <a:bodyPr spcFirstLastPara="1" wrap="square" lIns="96625" tIns="48300" rIns="96625" bIns="48300" anchor="t" anchorCtr="0">
            <a:noAutofit/>
          </a:bodyPr>
          <a:lstStyle/>
          <a:p>
            <a:pPr marL="0" lvl="0" indent="0" rtl="0">
              <a:spcBef>
                <a:spcPts val="0"/>
              </a:spcBef>
              <a:spcAft>
                <a:spcPts val="0"/>
              </a:spcAft>
              <a:buClr>
                <a:schemeClr val="dk1"/>
              </a:buClr>
              <a:buSzPts val="1100"/>
              <a:buFont typeface="Arial"/>
              <a:buNone/>
            </a:pPr>
            <a:r>
              <a:rPr lang="en-US" sz="2800">
                <a:latin typeface="Georgia"/>
                <a:ea typeface="Georgia"/>
                <a:cs typeface="Georgia"/>
                <a:sym typeface="Georgia"/>
              </a:rPr>
              <a:t>An illustration of bringing data together.</a:t>
            </a:r>
            <a:endParaRPr sz="1100" b="1" i="0" u="none" strike="noStrike" cap="none">
              <a:solidFill>
                <a:srgbClr val="666666"/>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p3:notes"/>
          <p:cNvSpPr txBox="1">
            <a:spLocks noGrp="1"/>
          </p:cNvSpPr>
          <p:nvPr>
            <p:ph type="body" idx="1"/>
          </p:nvPr>
        </p:nvSpPr>
        <p:spPr>
          <a:xfrm>
            <a:off x="975360" y="4560570"/>
            <a:ext cx="5364480" cy="432054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Clr>
                <a:schemeClr val="dk1"/>
              </a:buClr>
              <a:buSzPts val="300"/>
              <a:buFont typeface="Arial"/>
              <a:buNone/>
            </a:pPr>
            <a:endParaRPr sz="1200" b="0" i="0" u="none" strike="noStrike" cap="none">
              <a:solidFill>
                <a:schemeClr val="dk1"/>
              </a:solidFill>
              <a:latin typeface="Arial"/>
              <a:ea typeface="Arial"/>
              <a:cs typeface="Arial"/>
              <a:sym typeface="Arial"/>
            </a:endParaRPr>
          </a:p>
        </p:txBody>
      </p:sp>
      <p:sp>
        <p:nvSpPr>
          <p:cNvPr id="847" name="Google Shape;847;p3:notes"/>
          <p:cNvSpPr>
            <a:spLocks noGrp="1" noRot="1" noChangeAspect="1"/>
          </p:cNvSpPr>
          <p:nvPr>
            <p:ph type="sldImg" idx="2"/>
          </p:nvPr>
        </p:nvSpPr>
        <p:spPr>
          <a:xfrm>
            <a:off x="450850" y="720725"/>
            <a:ext cx="64135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3977c28e1a_0_212:notes"/>
          <p:cNvSpPr>
            <a:spLocks noGrp="1" noRot="1" noChangeAspect="1"/>
          </p:cNvSpPr>
          <p:nvPr>
            <p:ph type="sldImg" idx="2"/>
          </p:nvPr>
        </p:nvSpPr>
        <p:spPr>
          <a:xfrm>
            <a:off x="450850" y="720725"/>
            <a:ext cx="6413400" cy="36006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5" name="Google Shape;975;g3977c28e1a_0_212:notes"/>
          <p:cNvSpPr txBox="1">
            <a:spLocks noGrp="1"/>
          </p:cNvSpPr>
          <p:nvPr>
            <p:ph type="body" idx="1"/>
          </p:nvPr>
        </p:nvSpPr>
        <p:spPr>
          <a:xfrm>
            <a:off x="975360" y="4560570"/>
            <a:ext cx="5364600" cy="4320600"/>
          </a:xfrm>
          <a:prstGeom prst="rect">
            <a:avLst/>
          </a:prstGeom>
          <a:noFill/>
          <a:ln>
            <a:noFill/>
          </a:ln>
        </p:spPr>
        <p:txBody>
          <a:bodyPr spcFirstLastPara="1" wrap="square" lIns="96625" tIns="48300" rIns="96625" bIns="483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p25:notes"/>
          <p:cNvSpPr>
            <a:spLocks noGrp="1" noRot="1" noChangeAspect="1"/>
          </p:cNvSpPr>
          <p:nvPr>
            <p:ph type="sldImg" idx="2"/>
          </p:nvPr>
        </p:nvSpPr>
        <p:spPr>
          <a:xfrm>
            <a:off x="450850" y="720725"/>
            <a:ext cx="64135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1" name="Google Shape;981;p25:notes"/>
          <p:cNvSpPr txBox="1">
            <a:spLocks noGrp="1"/>
          </p:cNvSpPr>
          <p:nvPr>
            <p:ph type="body" idx="1"/>
          </p:nvPr>
        </p:nvSpPr>
        <p:spPr>
          <a:xfrm>
            <a:off x="975360" y="4560570"/>
            <a:ext cx="5364480" cy="4320540"/>
          </a:xfrm>
          <a:prstGeom prst="rect">
            <a:avLst/>
          </a:prstGeom>
          <a:noFill/>
          <a:ln>
            <a:noFill/>
          </a:ln>
        </p:spPr>
        <p:txBody>
          <a:bodyPr spcFirstLastPara="1" wrap="square" lIns="96625" tIns="48300" rIns="96625" bIns="48300" anchor="t" anchorCtr="0">
            <a:noAutofit/>
          </a:bodyPr>
          <a:lstStyle/>
          <a:p>
            <a:pPr marL="0" marR="0" lvl="0" indent="0" algn="l" rtl="0">
              <a:spcBef>
                <a:spcPts val="0"/>
              </a:spcBef>
              <a:spcAft>
                <a:spcPts val="0"/>
              </a:spcAft>
              <a:buClr>
                <a:schemeClr val="dk1"/>
              </a:buClr>
              <a:buSzPts val="3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26:notes"/>
          <p:cNvSpPr txBox="1">
            <a:spLocks noGrp="1"/>
          </p:cNvSpPr>
          <p:nvPr>
            <p:ph type="body" idx="1"/>
          </p:nvPr>
        </p:nvSpPr>
        <p:spPr>
          <a:xfrm>
            <a:off x="975360" y="4560570"/>
            <a:ext cx="5364480" cy="432054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Clr>
                <a:schemeClr val="dk1"/>
              </a:buClr>
              <a:buSzPts val="300"/>
              <a:buFont typeface="Arial"/>
              <a:buNone/>
            </a:pPr>
            <a:endParaRPr sz="1200" b="0" i="0" u="none" strike="noStrike" cap="none">
              <a:solidFill>
                <a:schemeClr val="dk1"/>
              </a:solidFill>
              <a:latin typeface="Arial"/>
              <a:ea typeface="Arial"/>
              <a:cs typeface="Arial"/>
              <a:sym typeface="Arial"/>
            </a:endParaRPr>
          </a:p>
        </p:txBody>
      </p:sp>
      <p:sp>
        <p:nvSpPr>
          <p:cNvPr id="987" name="Google Shape;987;p26:notes"/>
          <p:cNvSpPr>
            <a:spLocks noGrp="1" noRot="1" noChangeAspect="1"/>
          </p:cNvSpPr>
          <p:nvPr>
            <p:ph type="sldImg" idx="2"/>
          </p:nvPr>
        </p:nvSpPr>
        <p:spPr>
          <a:xfrm>
            <a:off x="450850" y="720725"/>
            <a:ext cx="64135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27:notes"/>
          <p:cNvSpPr>
            <a:spLocks noGrp="1" noRot="1" noChangeAspect="1"/>
          </p:cNvSpPr>
          <p:nvPr>
            <p:ph type="sldImg" idx="2"/>
          </p:nvPr>
        </p:nvSpPr>
        <p:spPr>
          <a:xfrm>
            <a:off x="450850" y="720725"/>
            <a:ext cx="64135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3" name="Google Shape;993;p27:notes"/>
          <p:cNvSpPr txBox="1">
            <a:spLocks noGrp="1"/>
          </p:cNvSpPr>
          <p:nvPr>
            <p:ph type="body" idx="1"/>
          </p:nvPr>
        </p:nvSpPr>
        <p:spPr>
          <a:xfrm>
            <a:off x="975360" y="4560570"/>
            <a:ext cx="5364480" cy="4320540"/>
          </a:xfrm>
          <a:prstGeom prst="rect">
            <a:avLst/>
          </a:prstGeom>
          <a:noFill/>
          <a:ln>
            <a:noFill/>
          </a:ln>
        </p:spPr>
        <p:txBody>
          <a:bodyPr spcFirstLastPara="1" wrap="square" lIns="96625" tIns="48300" rIns="96625" bIns="48300" anchor="t" anchorCtr="0">
            <a:noAutofit/>
          </a:bodyPr>
          <a:lstStyle/>
          <a:p>
            <a:pPr marL="0" marR="0" lvl="0" indent="457200" algn="l" rtl="0">
              <a:spcBef>
                <a:spcPts val="0"/>
              </a:spcBef>
              <a:spcAft>
                <a:spcPts val="0"/>
              </a:spcAft>
              <a:buNone/>
            </a:pPr>
            <a:r>
              <a:rPr lang="en-US" sz="1200" b="0" i="0" u="none" strike="noStrike" cap="none">
                <a:solidFill>
                  <a:schemeClr val="dk1"/>
                </a:solidFill>
                <a:latin typeface="Georgia"/>
                <a:ea typeface="Georgia"/>
                <a:cs typeface="Georgia"/>
                <a:sym typeface="Georgia"/>
              </a:rPr>
              <a:t>SOLUTION	</a:t>
            </a:r>
            <a:r>
              <a:rPr lang="en-US" sz="1200" b="1" i="0" u="none" strike="noStrike" cap="none">
                <a:solidFill>
                  <a:schemeClr val="dk1"/>
                </a:solidFill>
                <a:latin typeface="Georgia"/>
                <a:ea typeface="Georgia"/>
                <a:cs typeface="Georgia"/>
                <a:sym typeface="Georgia"/>
              </a:rPr>
              <a:t>									</a:t>
            </a:r>
            <a:endParaRPr/>
          </a:p>
          <a:p>
            <a:pPr marL="457200" marR="0" lvl="0" indent="0" algn="l" rtl="0">
              <a:spcBef>
                <a:spcPts val="0"/>
              </a:spcBef>
              <a:spcAft>
                <a:spcPts val="0"/>
              </a:spcAft>
              <a:buClr>
                <a:schemeClr val="dk1"/>
              </a:buClr>
              <a:buSzPts val="1200"/>
              <a:buFont typeface="Georgia"/>
              <a:buNone/>
            </a:pPr>
            <a:r>
              <a:rPr lang="en-US" sz="1200" b="0" i="0" u="none" strike="noStrike" cap="none">
                <a:solidFill>
                  <a:schemeClr val="dk1"/>
                </a:solidFill>
                <a:latin typeface="Georgia"/>
                <a:ea typeface="Georgia"/>
                <a:cs typeface="Georgia"/>
                <a:sym typeface="Georgia"/>
              </a:rPr>
              <a:t>SELECT Top 1000</a:t>
            </a:r>
            <a:endParaRPr/>
          </a:p>
          <a:p>
            <a:pPr marL="457200" marR="0" lvl="0" indent="0" algn="l" rtl="0">
              <a:spcBef>
                <a:spcPts val="0"/>
              </a:spcBef>
              <a:spcAft>
                <a:spcPts val="0"/>
              </a:spcAft>
              <a:buClr>
                <a:schemeClr val="dk1"/>
              </a:buClr>
              <a:buSzPts val="1200"/>
              <a:buFont typeface="Georgia"/>
              <a:buNone/>
            </a:pPr>
            <a:r>
              <a:rPr lang="en-US" sz="1200" b="0" i="0" u="none" strike="noStrike" cap="none">
                <a:solidFill>
                  <a:schemeClr val="dk1"/>
                </a:solidFill>
                <a:latin typeface="Georgia"/>
                <a:ea typeface="Georgia"/>
                <a:cs typeface="Georgia"/>
                <a:sym typeface="Georgia"/>
              </a:rPr>
              <a:t>b.item_no, b.item_description, a.total				</a:t>
            </a:r>
            <a:endParaRPr/>
          </a:p>
          <a:p>
            <a:pPr marL="457200" marR="0" lvl="0" indent="0" algn="l" rtl="0">
              <a:spcBef>
                <a:spcPts val="0"/>
              </a:spcBef>
              <a:spcAft>
                <a:spcPts val="0"/>
              </a:spcAft>
              <a:buClr>
                <a:schemeClr val="dk1"/>
              </a:buClr>
              <a:buSzPts val="1200"/>
              <a:buFont typeface="Georgia"/>
              <a:buNone/>
            </a:pPr>
            <a:r>
              <a:rPr lang="en-US" sz="1200" b="0" i="0" u="none" strike="noStrike" cap="none">
                <a:solidFill>
                  <a:schemeClr val="dk1"/>
                </a:solidFill>
                <a:latin typeface="Georgia"/>
                <a:ea typeface="Georgia"/>
                <a:cs typeface="Georgia"/>
                <a:sym typeface="Georgia"/>
              </a:rPr>
              <a:t>FROM sales a		</a:t>
            </a:r>
            <a:endParaRPr/>
          </a:p>
          <a:p>
            <a:pPr marL="457200" marR="0" lvl="0" indent="0" algn="l" rtl="0">
              <a:spcBef>
                <a:spcPts val="0"/>
              </a:spcBef>
              <a:spcAft>
                <a:spcPts val="0"/>
              </a:spcAft>
              <a:buClr>
                <a:schemeClr val="dk1"/>
              </a:buClr>
              <a:buSzPts val="1200"/>
              <a:buFont typeface="Georgia"/>
              <a:buNone/>
            </a:pPr>
            <a:r>
              <a:rPr lang="en-US" sz="1200" b="0" i="0" u="none" strike="noStrike" cap="none">
                <a:solidFill>
                  <a:schemeClr val="dk1"/>
                </a:solidFill>
                <a:latin typeface="Georgia"/>
                <a:ea typeface="Georgia"/>
                <a:cs typeface="Georgia"/>
                <a:sym typeface="Georgia"/>
              </a:rPr>
              <a:t>INNER JOIN products b</a:t>
            </a:r>
            <a:endParaRPr/>
          </a:p>
          <a:p>
            <a:pPr marL="457200" marR="0" lvl="0" indent="0" algn="l" rtl="0">
              <a:spcBef>
                <a:spcPts val="0"/>
              </a:spcBef>
              <a:spcAft>
                <a:spcPts val="0"/>
              </a:spcAft>
              <a:buClr>
                <a:schemeClr val="dk1"/>
              </a:buClr>
              <a:buSzPts val="1200"/>
              <a:buFont typeface="Georgia"/>
              <a:buNone/>
            </a:pPr>
            <a:r>
              <a:rPr lang="en-US" sz="1200" b="0" i="0" u="none" strike="noStrike" cap="none">
                <a:solidFill>
                  <a:schemeClr val="dk1"/>
                </a:solidFill>
                <a:latin typeface="Georgia"/>
                <a:ea typeface="Georgia"/>
                <a:cs typeface="Georgia"/>
                <a:sym typeface="Georgia"/>
              </a:rPr>
              <a:t>ON a.item = b.item_no</a:t>
            </a:r>
            <a:endParaRPr/>
          </a:p>
          <a:p>
            <a:pPr marL="0" marR="0" lvl="0" indent="0" algn="l" rtl="0">
              <a:lnSpc>
                <a:spcPct val="120000"/>
              </a:lnSpc>
              <a:spcBef>
                <a:spcPts val="0"/>
              </a:spcBef>
              <a:spcAft>
                <a:spcPts val="0"/>
              </a:spcAft>
              <a:buClr>
                <a:schemeClr val="dk1"/>
              </a:buClr>
              <a:buSzPts val="300"/>
              <a:buFont typeface="Arial"/>
              <a:buNone/>
            </a:pPr>
            <a:endParaRPr sz="1200" b="0" i="0" u="none" strike="noStrike" cap="none">
              <a:solidFill>
                <a:schemeClr val="dk1"/>
              </a:solidFill>
              <a:latin typeface="Georgia"/>
              <a:ea typeface="Georgia"/>
              <a:cs typeface="Georgia"/>
              <a:sym typeface="Georgi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28:notes"/>
          <p:cNvSpPr>
            <a:spLocks noGrp="1" noRot="1" noChangeAspect="1"/>
          </p:cNvSpPr>
          <p:nvPr>
            <p:ph type="sldImg" idx="2"/>
          </p:nvPr>
        </p:nvSpPr>
        <p:spPr>
          <a:xfrm>
            <a:off x="450850" y="720725"/>
            <a:ext cx="64135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2" name="Google Shape;1002;p28:notes"/>
          <p:cNvSpPr txBox="1">
            <a:spLocks noGrp="1"/>
          </p:cNvSpPr>
          <p:nvPr>
            <p:ph type="body" idx="1"/>
          </p:nvPr>
        </p:nvSpPr>
        <p:spPr>
          <a:xfrm>
            <a:off x="975360" y="4560570"/>
            <a:ext cx="5364480" cy="4320540"/>
          </a:xfrm>
          <a:prstGeom prst="rect">
            <a:avLst/>
          </a:prstGeom>
          <a:noFill/>
          <a:ln>
            <a:noFill/>
          </a:ln>
        </p:spPr>
        <p:txBody>
          <a:bodyPr spcFirstLastPara="1" wrap="square" lIns="96625" tIns="48300" rIns="96625" bIns="483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Georgia"/>
                <a:ea typeface="Georgia"/>
                <a:cs typeface="Georgia"/>
                <a:sym typeface="Georgia"/>
              </a:rPr>
              <a:t>SOLUTION	</a:t>
            </a:r>
            <a:r>
              <a:rPr lang="en-US" sz="1200" b="1" i="0" u="none" strike="noStrike" cap="none">
                <a:solidFill>
                  <a:schemeClr val="dk1"/>
                </a:solidFill>
                <a:latin typeface="Georgia"/>
                <a:ea typeface="Georgia"/>
                <a:cs typeface="Georgia"/>
                <a:sym typeface="Georgia"/>
              </a:rPr>
              <a:t>									</a:t>
            </a:r>
            <a:endParaRPr/>
          </a:p>
          <a:p>
            <a:pPr marL="457200" lvl="0" indent="0" rtl="0">
              <a:spcBef>
                <a:spcPts val="0"/>
              </a:spcBef>
              <a:spcAft>
                <a:spcPts val="0"/>
              </a:spcAft>
              <a:buClr>
                <a:schemeClr val="dk1"/>
              </a:buClr>
              <a:buFont typeface="Roboto Mono"/>
              <a:buNone/>
            </a:pPr>
            <a:r>
              <a:rPr lang="en-US" sz="2400">
                <a:latin typeface="Roboto Mono"/>
                <a:ea typeface="Roboto Mono"/>
                <a:cs typeface="Roboto Mono"/>
                <a:sym typeface="Roboto Mono"/>
              </a:rPr>
              <a:t>SELECT </a:t>
            </a:r>
            <a:endParaRPr sz="2400">
              <a:latin typeface="Roboto Mono"/>
              <a:ea typeface="Roboto Mono"/>
              <a:cs typeface="Roboto Mono"/>
              <a:sym typeface="Roboto Mono"/>
            </a:endParaRPr>
          </a:p>
          <a:p>
            <a:pPr marL="457200" lvl="0" indent="457200" rtl="0">
              <a:spcBef>
                <a:spcPts val="0"/>
              </a:spcBef>
              <a:spcAft>
                <a:spcPts val="0"/>
              </a:spcAft>
              <a:buClr>
                <a:schemeClr val="dk1"/>
              </a:buClr>
              <a:buFont typeface="Roboto Mono"/>
              <a:buNone/>
            </a:pPr>
            <a:r>
              <a:rPr lang="en-US" sz="2400">
                <a:latin typeface="Roboto Mono"/>
                <a:ea typeface="Roboto Mono"/>
                <a:cs typeface="Roboto Mono"/>
                <a:sym typeface="Roboto Mono"/>
              </a:rPr>
              <a:t>b.productid, </a:t>
            </a:r>
            <a:endParaRPr sz="2400">
              <a:latin typeface="Roboto Mono"/>
              <a:ea typeface="Roboto Mono"/>
              <a:cs typeface="Roboto Mono"/>
              <a:sym typeface="Roboto Mono"/>
            </a:endParaRPr>
          </a:p>
          <a:p>
            <a:pPr marL="457200" lvl="0" indent="457200" rtl="0">
              <a:spcBef>
                <a:spcPts val="0"/>
              </a:spcBef>
              <a:spcAft>
                <a:spcPts val="0"/>
              </a:spcAft>
              <a:buClr>
                <a:schemeClr val="dk1"/>
              </a:buClr>
              <a:buFont typeface="Roboto Mono"/>
              <a:buNone/>
            </a:pPr>
            <a:r>
              <a:rPr lang="en-US" sz="2400">
                <a:latin typeface="Roboto Mono"/>
                <a:ea typeface="Roboto Mono"/>
                <a:cs typeface="Roboto Mono"/>
                <a:sym typeface="Roboto Mono"/>
              </a:rPr>
              <a:t>b.name, </a:t>
            </a:r>
            <a:endParaRPr sz="2400">
              <a:latin typeface="Roboto Mono"/>
              <a:ea typeface="Roboto Mono"/>
              <a:cs typeface="Roboto Mono"/>
              <a:sym typeface="Roboto Mono"/>
            </a:endParaRPr>
          </a:p>
          <a:p>
            <a:pPr marL="457200" lvl="0" indent="457200" rtl="0">
              <a:spcBef>
                <a:spcPts val="0"/>
              </a:spcBef>
              <a:spcAft>
                <a:spcPts val="0"/>
              </a:spcAft>
              <a:buClr>
                <a:schemeClr val="dk1"/>
              </a:buClr>
              <a:buFont typeface="Roboto Mono"/>
              <a:buNone/>
            </a:pPr>
            <a:r>
              <a:rPr lang="en-US" sz="2400">
                <a:latin typeface="Roboto Mono"/>
                <a:ea typeface="Roboto Mono"/>
                <a:cs typeface="Roboto Mono"/>
                <a:sym typeface="Roboto Mono"/>
              </a:rPr>
              <a:t>a.unitprice</a:t>
            </a:r>
            <a:endParaRPr sz="2400"/>
          </a:p>
          <a:p>
            <a:pPr marL="0" lvl="0" indent="457200" rtl="0">
              <a:spcBef>
                <a:spcPts val="0"/>
              </a:spcBef>
              <a:spcAft>
                <a:spcPts val="0"/>
              </a:spcAft>
              <a:buClr>
                <a:schemeClr val="dk1"/>
              </a:buClr>
              <a:buSzPts val="350"/>
              <a:buFont typeface="Roboto Mono"/>
              <a:buNone/>
            </a:pPr>
            <a:r>
              <a:rPr lang="en-US" sz="2400">
                <a:latin typeface="Roboto Mono"/>
                <a:ea typeface="Roboto Mono"/>
                <a:cs typeface="Roboto Mono"/>
                <a:sym typeface="Roboto Mono"/>
              </a:rPr>
              <a:t>FROM sales.salesorderdetail AS a</a:t>
            </a:r>
            <a:endParaRPr sz="2400">
              <a:latin typeface="Roboto Mono"/>
              <a:ea typeface="Roboto Mono"/>
              <a:cs typeface="Roboto Mono"/>
              <a:sym typeface="Roboto Mono"/>
            </a:endParaRPr>
          </a:p>
          <a:p>
            <a:pPr marL="0" lvl="0" indent="457200" rtl="0">
              <a:spcBef>
                <a:spcPts val="0"/>
              </a:spcBef>
              <a:spcAft>
                <a:spcPts val="0"/>
              </a:spcAft>
              <a:buClr>
                <a:schemeClr val="dk1"/>
              </a:buClr>
              <a:buSzPts val="350"/>
              <a:buFont typeface="Roboto Mono"/>
              <a:buNone/>
            </a:pPr>
            <a:r>
              <a:rPr lang="en-US" sz="2400">
                <a:latin typeface="Roboto Mono"/>
                <a:ea typeface="Roboto Mono"/>
                <a:cs typeface="Roboto Mono"/>
                <a:sym typeface="Roboto Mono"/>
              </a:rPr>
              <a:t>INNER JOIN production.product AS b</a:t>
            </a:r>
            <a:endParaRPr sz="2400">
              <a:latin typeface="Roboto Mono"/>
              <a:ea typeface="Roboto Mono"/>
              <a:cs typeface="Roboto Mono"/>
              <a:sym typeface="Roboto Mono"/>
            </a:endParaRPr>
          </a:p>
          <a:p>
            <a:pPr marL="0" lvl="0" indent="457200" rtl="0">
              <a:spcBef>
                <a:spcPts val="0"/>
              </a:spcBef>
              <a:spcAft>
                <a:spcPts val="0"/>
              </a:spcAft>
              <a:buClr>
                <a:schemeClr val="dk1"/>
              </a:buClr>
              <a:buSzPts val="1100"/>
              <a:buFont typeface="Arial"/>
              <a:buNone/>
            </a:pPr>
            <a:r>
              <a:rPr lang="en-US" sz="2400">
                <a:latin typeface="Roboto Mono"/>
                <a:ea typeface="Roboto Mono"/>
                <a:cs typeface="Roboto Mono"/>
                <a:sym typeface="Roboto Mono"/>
              </a:rPr>
              <a:t>USING (productid);</a:t>
            </a:r>
            <a:endParaRPr sz="2400">
              <a:latin typeface="Roboto Mono"/>
              <a:ea typeface="Roboto Mono"/>
              <a:cs typeface="Roboto Mono"/>
              <a:sym typeface="Roboto Mono"/>
            </a:endParaRPr>
          </a:p>
          <a:p>
            <a:pPr marL="0" marR="0" lvl="0" indent="0" algn="l" rtl="0">
              <a:lnSpc>
                <a:spcPct val="120000"/>
              </a:lnSpc>
              <a:spcBef>
                <a:spcPts val="0"/>
              </a:spcBef>
              <a:spcAft>
                <a:spcPts val="0"/>
              </a:spcAft>
              <a:buClr>
                <a:schemeClr val="dk1"/>
              </a:buClr>
              <a:buSzPts val="300"/>
              <a:buFont typeface="Arial"/>
              <a:buNone/>
            </a:pPr>
            <a:endParaRPr>
              <a:latin typeface="Georgia"/>
              <a:ea typeface="Georgia"/>
              <a:cs typeface="Georgia"/>
              <a:sym typeface="Georgi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p29:notes"/>
          <p:cNvSpPr>
            <a:spLocks noGrp="1" noRot="1" noChangeAspect="1"/>
          </p:cNvSpPr>
          <p:nvPr>
            <p:ph type="sldImg" idx="2"/>
          </p:nvPr>
        </p:nvSpPr>
        <p:spPr>
          <a:xfrm>
            <a:off x="450850" y="720725"/>
            <a:ext cx="64135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1" name="Google Shape;1011;p29:notes"/>
          <p:cNvSpPr txBox="1">
            <a:spLocks noGrp="1"/>
          </p:cNvSpPr>
          <p:nvPr>
            <p:ph type="body" idx="1"/>
          </p:nvPr>
        </p:nvSpPr>
        <p:spPr>
          <a:xfrm>
            <a:off x="975360" y="4560570"/>
            <a:ext cx="5364480" cy="4320540"/>
          </a:xfrm>
          <a:prstGeom prst="rect">
            <a:avLst/>
          </a:prstGeom>
          <a:noFill/>
          <a:ln>
            <a:noFill/>
          </a:ln>
        </p:spPr>
        <p:txBody>
          <a:bodyPr spcFirstLastPara="1" wrap="square" lIns="96625" tIns="48300" rIns="96625" bIns="48300" anchor="t" anchorCtr="0">
            <a:noAutofit/>
          </a:bodyPr>
          <a:lstStyle/>
          <a:p>
            <a:pPr marL="0" marR="0" lvl="0" indent="0" algn="l" rtl="0">
              <a:lnSpc>
                <a:spcPct val="120000"/>
              </a:lnSpc>
              <a:spcBef>
                <a:spcPts val="1057"/>
              </a:spcBef>
              <a:spcAft>
                <a:spcPts val="0"/>
              </a:spcAft>
              <a:buClr>
                <a:srgbClr val="000000"/>
              </a:buClr>
              <a:buSzPts val="300"/>
              <a:buFont typeface="Arial"/>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p30:notes"/>
          <p:cNvSpPr>
            <a:spLocks noGrp="1" noRot="1" noChangeAspect="1"/>
          </p:cNvSpPr>
          <p:nvPr>
            <p:ph type="sldImg" idx="2"/>
          </p:nvPr>
        </p:nvSpPr>
        <p:spPr>
          <a:xfrm>
            <a:off x="450850" y="720725"/>
            <a:ext cx="64135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0" name="Google Shape;1020;p30:notes"/>
          <p:cNvSpPr txBox="1">
            <a:spLocks noGrp="1"/>
          </p:cNvSpPr>
          <p:nvPr>
            <p:ph type="body" idx="1"/>
          </p:nvPr>
        </p:nvSpPr>
        <p:spPr>
          <a:xfrm>
            <a:off x="975360" y="4560570"/>
            <a:ext cx="5364480" cy="4320540"/>
          </a:xfrm>
          <a:prstGeom prst="rect">
            <a:avLst/>
          </a:prstGeom>
          <a:noFill/>
          <a:ln>
            <a:noFill/>
          </a:ln>
        </p:spPr>
        <p:txBody>
          <a:bodyPr spcFirstLastPara="1" wrap="square" lIns="96625" tIns="48300" rIns="96625" bIns="483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Georgia"/>
                <a:ea typeface="Georgia"/>
                <a:cs typeface="Georgia"/>
                <a:sym typeface="Georgia"/>
              </a:rPr>
              <a:t>SOLUTION </a:t>
            </a:r>
            <a:r>
              <a:rPr lang="en-US">
                <a:latin typeface="Georgia"/>
                <a:ea typeface="Georgia"/>
                <a:cs typeface="Georgia"/>
                <a:sym typeface="Georgia"/>
              </a:rPr>
              <a:t>8,514 </a:t>
            </a:r>
            <a:r>
              <a:rPr lang="en-US" sz="1200" b="0" i="0" u="none" strike="noStrike" cap="none">
                <a:solidFill>
                  <a:schemeClr val="dk1"/>
                </a:solidFill>
                <a:latin typeface="Georgia"/>
                <a:ea typeface="Georgia"/>
                <a:cs typeface="Georgia"/>
                <a:sym typeface="Georgia"/>
              </a:rPr>
              <a:t>rows returned	</a:t>
            </a:r>
            <a:r>
              <a:rPr lang="en-US" sz="1200" b="1" i="0" u="none" strike="noStrike" cap="none">
                <a:solidFill>
                  <a:schemeClr val="dk1"/>
                </a:solidFill>
                <a:latin typeface="Georgia"/>
                <a:ea typeface="Georgia"/>
                <a:cs typeface="Georgia"/>
                <a:sym typeface="Georgia"/>
              </a:rPr>
              <a:t>									</a:t>
            </a:r>
            <a:endParaRPr/>
          </a:p>
          <a:p>
            <a:pPr marL="0" marR="0" lvl="0" indent="0" algn="l" rtl="0">
              <a:lnSpc>
                <a:spcPct val="120000"/>
              </a:lnSpc>
              <a:spcBef>
                <a:spcPts val="1057"/>
              </a:spcBef>
              <a:spcAft>
                <a:spcPts val="0"/>
              </a:spcAft>
              <a:buClr>
                <a:schemeClr val="dk1"/>
              </a:buClr>
              <a:buSzPts val="300"/>
              <a:buFont typeface="Georgia"/>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p31:notes"/>
          <p:cNvSpPr txBox="1">
            <a:spLocks noGrp="1"/>
          </p:cNvSpPr>
          <p:nvPr>
            <p:ph type="body" idx="1"/>
          </p:nvPr>
        </p:nvSpPr>
        <p:spPr>
          <a:xfrm>
            <a:off x="975360" y="4560570"/>
            <a:ext cx="5364480" cy="432054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Clr>
                <a:schemeClr val="dk1"/>
              </a:buClr>
              <a:buSzPts val="300"/>
              <a:buFont typeface="Arial"/>
              <a:buNone/>
            </a:pPr>
            <a:endParaRPr sz="1200" b="0" i="0" u="none" strike="noStrike" cap="none">
              <a:solidFill>
                <a:schemeClr val="dk1"/>
              </a:solidFill>
              <a:latin typeface="Arial"/>
              <a:ea typeface="Arial"/>
              <a:cs typeface="Arial"/>
              <a:sym typeface="Arial"/>
            </a:endParaRPr>
          </a:p>
        </p:txBody>
      </p:sp>
      <p:sp>
        <p:nvSpPr>
          <p:cNvPr id="1029" name="Google Shape;1029;p31:notes"/>
          <p:cNvSpPr>
            <a:spLocks noGrp="1" noRot="1" noChangeAspect="1"/>
          </p:cNvSpPr>
          <p:nvPr>
            <p:ph type="sldImg" idx="2"/>
          </p:nvPr>
        </p:nvSpPr>
        <p:spPr>
          <a:xfrm>
            <a:off x="450850" y="720725"/>
            <a:ext cx="64135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32:notes"/>
          <p:cNvSpPr>
            <a:spLocks noGrp="1" noRot="1" noChangeAspect="1"/>
          </p:cNvSpPr>
          <p:nvPr>
            <p:ph type="sldImg" idx="2"/>
          </p:nvPr>
        </p:nvSpPr>
        <p:spPr>
          <a:xfrm>
            <a:off x="450850" y="720725"/>
            <a:ext cx="64135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5" name="Google Shape;1035;p32:notes"/>
          <p:cNvSpPr txBox="1">
            <a:spLocks noGrp="1"/>
          </p:cNvSpPr>
          <p:nvPr>
            <p:ph type="body" idx="1"/>
          </p:nvPr>
        </p:nvSpPr>
        <p:spPr>
          <a:xfrm>
            <a:off x="975360" y="4560570"/>
            <a:ext cx="5364480" cy="4320540"/>
          </a:xfrm>
          <a:prstGeom prst="rect">
            <a:avLst/>
          </a:prstGeom>
          <a:noFill/>
          <a:ln>
            <a:noFill/>
          </a:ln>
        </p:spPr>
        <p:txBody>
          <a:bodyPr spcFirstLastPara="1" wrap="square" lIns="96625" tIns="48300" rIns="96625" bIns="48300" anchor="t" anchorCtr="0">
            <a:noAutofit/>
          </a:bodyPr>
          <a:lstStyle/>
          <a:p>
            <a:pPr marL="0" marR="0" lvl="0" indent="0" algn="l" rtl="0">
              <a:lnSpc>
                <a:spcPct val="120000"/>
              </a:lnSpc>
              <a:spcBef>
                <a:spcPts val="0"/>
              </a:spcBef>
              <a:spcAft>
                <a:spcPts val="0"/>
              </a:spcAft>
              <a:buClr>
                <a:srgbClr val="666666"/>
              </a:buClr>
              <a:buSzPts val="275"/>
              <a:buFont typeface="Arial"/>
              <a:buNone/>
            </a:pPr>
            <a:br>
              <a:rPr lang="en-US" sz="1100" b="1" i="0" u="none" strike="noStrike" cap="none">
                <a:solidFill>
                  <a:srgbClr val="666666"/>
                </a:solidFill>
                <a:latin typeface="Arial"/>
                <a:ea typeface="Arial"/>
                <a:cs typeface="Arial"/>
                <a:sym typeface="Arial"/>
              </a:rPr>
            </a:b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p33:notes"/>
          <p:cNvSpPr txBox="1">
            <a:spLocks noGrp="1"/>
          </p:cNvSpPr>
          <p:nvPr>
            <p:ph type="body" idx="1"/>
          </p:nvPr>
        </p:nvSpPr>
        <p:spPr>
          <a:xfrm>
            <a:off x="975360" y="4560570"/>
            <a:ext cx="5364480" cy="432054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Clr>
                <a:schemeClr val="dk1"/>
              </a:buClr>
              <a:buSzPts val="300"/>
              <a:buFont typeface="Arial"/>
              <a:buNone/>
            </a:pPr>
            <a:endParaRPr sz="1200" b="0" i="0" u="none" strike="noStrike" cap="none">
              <a:solidFill>
                <a:schemeClr val="dk1"/>
              </a:solidFill>
              <a:latin typeface="Arial"/>
              <a:ea typeface="Arial"/>
              <a:cs typeface="Arial"/>
              <a:sym typeface="Arial"/>
            </a:endParaRPr>
          </a:p>
        </p:txBody>
      </p:sp>
      <p:sp>
        <p:nvSpPr>
          <p:cNvPr id="1041" name="Google Shape;1041;p33:notes"/>
          <p:cNvSpPr>
            <a:spLocks noGrp="1" noRot="1" noChangeAspect="1"/>
          </p:cNvSpPr>
          <p:nvPr>
            <p:ph type="sldImg" idx="2"/>
          </p:nvPr>
        </p:nvSpPr>
        <p:spPr>
          <a:xfrm>
            <a:off x="450850" y="720725"/>
            <a:ext cx="64135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3bf910558c_0_485:notes"/>
          <p:cNvSpPr>
            <a:spLocks noGrp="1" noRot="1" noChangeAspect="1"/>
          </p:cNvSpPr>
          <p:nvPr>
            <p:ph type="sldImg" idx="2"/>
          </p:nvPr>
        </p:nvSpPr>
        <p:spPr>
          <a:xfrm>
            <a:off x="450850" y="720725"/>
            <a:ext cx="6413400" cy="36006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3" name="Google Shape;853;g3bf910558c_0_485:notes"/>
          <p:cNvSpPr txBox="1">
            <a:spLocks noGrp="1"/>
          </p:cNvSpPr>
          <p:nvPr>
            <p:ph type="body" idx="1"/>
          </p:nvPr>
        </p:nvSpPr>
        <p:spPr>
          <a:xfrm>
            <a:off x="975360" y="4560570"/>
            <a:ext cx="5364600" cy="4320600"/>
          </a:xfrm>
          <a:prstGeom prst="rect">
            <a:avLst/>
          </a:prstGeom>
          <a:noFill/>
          <a:ln>
            <a:noFill/>
          </a:ln>
        </p:spPr>
        <p:txBody>
          <a:bodyPr spcFirstLastPara="1" wrap="square" lIns="96625" tIns="48300" rIns="96625" bIns="483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3fff3ae5ad_0_13:notes"/>
          <p:cNvSpPr txBox="1">
            <a:spLocks noGrp="1"/>
          </p:cNvSpPr>
          <p:nvPr>
            <p:ph type="body" idx="1"/>
          </p:nvPr>
        </p:nvSpPr>
        <p:spPr>
          <a:xfrm>
            <a:off x="975361" y="4560570"/>
            <a:ext cx="5364600" cy="432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a:t>Data dictionary: http://www.sqldatadictionary.com/AdventureWorks2012/database.html</a:t>
            </a:r>
            <a:endParaRPr/>
          </a:p>
          <a:p>
            <a:pPr marL="0" lvl="0" indent="0" rtl="0">
              <a:spcBef>
                <a:spcPts val="0"/>
              </a:spcBef>
              <a:spcAft>
                <a:spcPts val="0"/>
              </a:spcAft>
              <a:buNone/>
            </a:pPr>
            <a:r>
              <a:rPr lang="en-US"/>
              <a:t>Data set description: </a:t>
            </a:r>
            <a:r>
              <a:rPr lang="en-US" u="sng">
                <a:solidFill>
                  <a:schemeClr val="hlink"/>
                </a:solidFill>
                <a:hlinkClick r:id="rId3"/>
              </a:rPr>
              <a:t>https://docs.microsoft.com/en-us/previous-versions/sql/sql-server-2008/ms124438(v=sql.100)</a:t>
            </a:r>
            <a:endParaRPr/>
          </a:p>
          <a:p>
            <a:pPr marL="0" lvl="0" indent="0" rtl="0">
              <a:spcBef>
                <a:spcPts val="0"/>
              </a:spcBef>
              <a:spcAft>
                <a:spcPts val="0"/>
              </a:spcAft>
              <a:buNone/>
            </a:pPr>
            <a:r>
              <a:rPr lang="en-US"/>
              <a:t>Diagram image link: </a:t>
            </a:r>
            <a:r>
              <a:rPr lang="en-US" u="sng">
                <a:solidFill>
                  <a:schemeClr val="hlink"/>
                </a:solidFill>
                <a:hlinkClick r:id="rId4"/>
              </a:rPr>
              <a:t>https://i.stack.imgur.com/LMu4W.gif</a:t>
            </a:r>
            <a:r>
              <a:rPr lang="en-US"/>
              <a:t>  (note this is from 2012 and may be </a:t>
            </a:r>
            <a:r>
              <a:rPr lang="en-US" i="1"/>
              <a:t>slightly</a:t>
            </a:r>
            <a:r>
              <a:rPr lang="en-US"/>
              <a:t> different)</a:t>
            </a:r>
            <a:endParaRPr/>
          </a:p>
          <a:p>
            <a:pPr marL="0" lvl="0" indent="0" rtl="0">
              <a:spcBef>
                <a:spcPts val="0"/>
              </a:spcBef>
              <a:spcAft>
                <a:spcPts val="0"/>
              </a:spcAft>
              <a:buNone/>
            </a:pPr>
            <a:r>
              <a:rPr lang="en-US"/>
              <a:t>Talk about schema</a:t>
            </a:r>
            <a:endParaRPr/>
          </a:p>
        </p:txBody>
      </p:sp>
      <p:sp>
        <p:nvSpPr>
          <p:cNvPr id="1047" name="Google Shape;1047;g3fff3ae5ad_0_13:notes"/>
          <p:cNvSpPr>
            <a:spLocks noGrp="1" noRot="1" noChangeAspect="1"/>
          </p:cNvSpPr>
          <p:nvPr>
            <p:ph type="sldImg" idx="2"/>
          </p:nvPr>
        </p:nvSpPr>
        <p:spPr>
          <a:xfrm>
            <a:off x="452438" y="720725"/>
            <a:ext cx="64104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34:notes"/>
          <p:cNvSpPr>
            <a:spLocks noGrp="1" noRot="1" noChangeAspect="1"/>
          </p:cNvSpPr>
          <p:nvPr>
            <p:ph type="sldImg" idx="2"/>
          </p:nvPr>
        </p:nvSpPr>
        <p:spPr>
          <a:xfrm>
            <a:off x="450850" y="720725"/>
            <a:ext cx="64135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53" name="Google Shape;1053;p34:notes"/>
          <p:cNvSpPr txBox="1">
            <a:spLocks noGrp="1"/>
          </p:cNvSpPr>
          <p:nvPr>
            <p:ph type="body" idx="1"/>
          </p:nvPr>
        </p:nvSpPr>
        <p:spPr>
          <a:xfrm>
            <a:off x="975360" y="4560570"/>
            <a:ext cx="5364480" cy="4320540"/>
          </a:xfrm>
          <a:prstGeom prst="rect">
            <a:avLst/>
          </a:prstGeom>
          <a:noFill/>
          <a:ln>
            <a:noFill/>
          </a:ln>
        </p:spPr>
        <p:txBody>
          <a:bodyPr spcFirstLastPara="1" wrap="square" lIns="96625" tIns="48300" rIns="96625" bIns="48300" anchor="t" anchorCtr="0">
            <a:noAutofit/>
          </a:bodyPr>
          <a:lstStyle/>
          <a:p>
            <a:pPr marL="483306" marR="0" lvl="0" indent="-318206" algn="l" rtl="0">
              <a:spcBef>
                <a:spcPts val="0"/>
              </a:spcBef>
              <a:spcAft>
                <a:spcPts val="0"/>
              </a:spcAft>
              <a:buClr>
                <a:schemeClr val="dk1"/>
              </a:buClr>
              <a:buSzPts val="1200"/>
              <a:buFont typeface="Georgia"/>
              <a:buChar char="●"/>
            </a:pPr>
            <a:r>
              <a:rPr lang="en-US" sz="1200" b="0" i="0" u="none" strike="noStrike" cap="none">
                <a:solidFill>
                  <a:schemeClr val="dk1"/>
                </a:solidFill>
                <a:latin typeface="Georgia"/>
                <a:ea typeface="Georgia"/>
                <a:cs typeface="Georgia"/>
                <a:sym typeface="Georgia"/>
              </a:rPr>
              <a:t>SOLUTION</a:t>
            </a:r>
            <a:endParaRPr/>
          </a:p>
          <a:p>
            <a:pPr marL="0" marR="0" lvl="0" indent="0" algn="l" rtl="0">
              <a:spcBef>
                <a:spcPts val="0"/>
              </a:spcBef>
              <a:spcAft>
                <a:spcPts val="0"/>
              </a:spcAft>
              <a:buClr>
                <a:srgbClr val="000000"/>
              </a:buClr>
              <a:buSzPts val="1100"/>
              <a:buFont typeface="Arial"/>
              <a:buNone/>
            </a:pPr>
            <a:r>
              <a:rPr lang="en-US">
                <a:latin typeface="Georgia"/>
                <a:ea typeface="Georgia"/>
                <a:cs typeface="Georgia"/>
                <a:sym typeface="Georgia"/>
              </a:rPr>
              <a:t>SELECT soh.salesorderid,</a:t>
            </a:r>
            <a:endParaRPr>
              <a:latin typeface="Georgia"/>
              <a:ea typeface="Georgia"/>
              <a:cs typeface="Georgia"/>
              <a:sym typeface="Georgia"/>
            </a:endParaRPr>
          </a:p>
          <a:p>
            <a:pPr marL="0" marR="0" lvl="0" indent="0" algn="l" rtl="0">
              <a:spcBef>
                <a:spcPts val="0"/>
              </a:spcBef>
              <a:spcAft>
                <a:spcPts val="0"/>
              </a:spcAft>
              <a:buClr>
                <a:srgbClr val="000000"/>
              </a:buClr>
              <a:buSzPts val="1100"/>
              <a:buFont typeface="Arial"/>
              <a:buNone/>
            </a:pPr>
            <a:r>
              <a:rPr lang="en-US">
                <a:latin typeface="Georgia"/>
                <a:ea typeface="Georgia"/>
                <a:cs typeface="Georgia"/>
                <a:sym typeface="Georgia"/>
              </a:rPr>
              <a:t>	soh.totaldue,</a:t>
            </a:r>
            <a:endParaRPr>
              <a:latin typeface="Georgia"/>
              <a:ea typeface="Georgia"/>
              <a:cs typeface="Georgia"/>
              <a:sym typeface="Georgia"/>
            </a:endParaRPr>
          </a:p>
          <a:p>
            <a:pPr marL="0" marR="0" lvl="0" indent="0" algn="l" rtl="0">
              <a:spcBef>
                <a:spcPts val="0"/>
              </a:spcBef>
              <a:spcAft>
                <a:spcPts val="0"/>
              </a:spcAft>
              <a:buClr>
                <a:srgbClr val="000000"/>
              </a:buClr>
              <a:buSzPts val="1100"/>
              <a:buFont typeface="Arial"/>
              <a:buNone/>
            </a:pPr>
            <a:r>
              <a:rPr lang="en-US">
                <a:latin typeface="Georgia"/>
                <a:ea typeface="Georgia"/>
                <a:cs typeface="Georgia"/>
                <a:sym typeface="Georgia"/>
              </a:rPr>
              <a:t>	sod.productid,</a:t>
            </a:r>
            <a:endParaRPr>
              <a:latin typeface="Georgia"/>
              <a:ea typeface="Georgia"/>
              <a:cs typeface="Georgia"/>
              <a:sym typeface="Georgia"/>
            </a:endParaRPr>
          </a:p>
          <a:p>
            <a:pPr marL="0" marR="0" lvl="0" indent="0" algn="l" rtl="0">
              <a:spcBef>
                <a:spcPts val="0"/>
              </a:spcBef>
              <a:spcAft>
                <a:spcPts val="0"/>
              </a:spcAft>
              <a:buClr>
                <a:srgbClr val="000000"/>
              </a:buClr>
              <a:buSzPts val="1100"/>
              <a:buFont typeface="Arial"/>
              <a:buNone/>
            </a:pPr>
            <a:r>
              <a:rPr lang="en-US">
                <a:latin typeface="Georgia"/>
                <a:ea typeface="Georgia"/>
                <a:cs typeface="Georgia"/>
                <a:sym typeface="Georgia"/>
              </a:rPr>
              <a:t>	cust.customerid,</a:t>
            </a:r>
            <a:endParaRPr>
              <a:latin typeface="Georgia"/>
              <a:ea typeface="Georgia"/>
              <a:cs typeface="Georgia"/>
              <a:sym typeface="Georgia"/>
            </a:endParaRPr>
          </a:p>
          <a:p>
            <a:pPr marL="0" marR="0" lvl="0" indent="0" algn="l" rtl="0">
              <a:spcBef>
                <a:spcPts val="0"/>
              </a:spcBef>
              <a:spcAft>
                <a:spcPts val="0"/>
              </a:spcAft>
              <a:buClr>
                <a:srgbClr val="000000"/>
              </a:buClr>
              <a:buSzPts val="1100"/>
              <a:buFont typeface="Arial"/>
              <a:buNone/>
            </a:pPr>
            <a:r>
              <a:rPr lang="en-US">
                <a:latin typeface="Georgia"/>
                <a:ea typeface="Georgia"/>
                <a:cs typeface="Georgia"/>
                <a:sym typeface="Georgia"/>
              </a:rPr>
              <a:t>	offer.description,</a:t>
            </a:r>
            <a:endParaRPr>
              <a:latin typeface="Georgia"/>
              <a:ea typeface="Georgia"/>
              <a:cs typeface="Georgia"/>
              <a:sym typeface="Georgia"/>
            </a:endParaRPr>
          </a:p>
          <a:p>
            <a:pPr marL="0" marR="0" lvl="0" indent="0" algn="l" rtl="0">
              <a:spcBef>
                <a:spcPts val="0"/>
              </a:spcBef>
              <a:spcAft>
                <a:spcPts val="0"/>
              </a:spcAft>
              <a:buClr>
                <a:srgbClr val="000000"/>
              </a:buClr>
              <a:buSzPts val="1100"/>
              <a:buFont typeface="Arial"/>
              <a:buNone/>
            </a:pPr>
            <a:r>
              <a:rPr lang="en-US">
                <a:latin typeface="Georgia"/>
                <a:ea typeface="Georgia"/>
                <a:cs typeface="Georgia"/>
                <a:sym typeface="Georgia"/>
              </a:rPr>
              <a:t>	st.name</a:t>
            </a:r>
            <a:endParaRPr>
              <a:latin typeface="Georgia"/>
              <a:ea typeface="Georgia"/>
              <a:cs typeface="Georgia"/>
              <a:sym typeface="Georgia"/>
            </a:endParaRPr>
          </a:p>
          <a:p>
            <a:pPr marL="0" marR="0" lvl="0" indent="0" algn="l" rtl="0">
              <a:spcBef>
                <a:spcPts val="0"/>
              </a:spcBef>
              <a:spcAft>
                <a:spcPts val="0"/>
              </a:spcAft>
              <a:buClr>
                <a:srgbClr val="000000"/>
              </a:buClr>
              <a:buSzPts val="1100"/>
              <a:buFont typeface="Arial"/>
              <a:buNone/>
            </a:pPr>
            <a:r>
              <a:rPr lang="en-US">
                <a:latin typeface="Georgia"/>
                <a:ea typeface="Georgia"/>
                <a:cs typeface="Georgia"/>
                <a:sym typeface="Georgia"/>
              </a:rPr>
              <a:t>FROM sales.salesorderheader AS soh</a:t>
            </a:r>
            <a:endParaRPr>
              <a:latin typeface="Georgia"/>
              <a:ea typeface="Georgia"/>
              <a:cs typeface="Georgia"/>
              <a:sym typeface="Georgia"/>
            </a:endParaRPr>
          </a:p>
          <a:p>
            <a:pPr marL="0" marR="0" lvl="0" indent="0" algn="l" rtl="0">
              <a:spcBef>
                <a:spcPts val="0"/>
              </a:spcBef>
              <a:spcAft>
                <a:spcPts val="0"/>
              </a:spcAft>
              <a:buClr>
                <a:srgbClr val="000000"/>
              </a:buClr>
              <a:buSzPts val="1100"/>
              <a:buFont typeface="Arial"/>
              <a:buNone/>
            </a:pPr>
            <a:r>
              <a:rPr lang="en-US">
                <a:latin typeface="Georgia"/>
                <a:ea typeface="Georgia"/>
                <a:cs typeface="Georgia"/>
                <a:sym typeface="Georgia"/>
              </a:rPr>
              <a:t>INNER JOIN sales.salesorderdetail AS sod</a:t>
            </a:r>
            <a:endParaRPr>
              <a:latin typeface="Georgia"/>
              <a:ea typeface="Georgia"/>
              <a:cs typeface="Georgia"/>
              <a:sym typeface="Georgia"/>
            </a:endParaRPr>
          </a:p>
          <a:p>
            <a:pPr marL="0" marR="0" lvl="0" indent="0" algn="l" rtl="0">
              <a:spcBef>
                <a:spcPts val="0"/>
              </a:spcBef>
              <a:spcAft>
                <a:spcPts val="0"/>
              </a:spcAft>
              <a:buClr>
                <a:srgbClr val="000000"/>
              </a:buClr>
              <a:buSzPts val="1100"/>
              <a:buFont typeface="Arial"/>
              <a:buNone/>
            </a:pPr>
            <a:r>
              <a:rPr lang="en-US">
                <a:latin typeface="Georgia"/>
                <a:ea typeface="Georgia"/>
                <a:cs typeface="Georgia"/>
                <a:sym typeface="Georgia"/>
              </a:rPr>
              <a:t>	USING(salesorderid)</a:t>
            </a:r>
            <a:endParaRPr>
              <a:latin typeface="Georgia"/>
              <a:ea typeface="Georgia"/>
              <a:cs typeface="Georgia"/>
              <a:sym typeface="Georgia"/>
            </a:endParaRPr>
          </a:p>
          <a:p>
            <a:pPr marL="0" marR="0" lvl="0" indent="0" algn="l" rtl="0">
              <a:spcBef>
                <a:spcPts val="0"/>
              </a:spcBef>
              <a:spcAft>
                <a:spcPts val="0"/>
              </a:spcAft>
              <a:buClr>
                <a:srgbClr val="000000"/>
              </a:buClr>
              <a:buSzPts val="1100"/>
              <a:buFont typeface="Arial"/>
              <a:buNone/>
            </a:pPr>
            <a:r>
              <a:rPr lang="en-US">
                <a:latin typeface="Georgia"/>
                <a:ea typeface="Georgia"/>
                <a:cs typeface="Georgia"/>
                <a:sym typeface="Georgia"/>
              </a:rPr>
              <a:t>INNER JOIN sales.customer AS cust</a:t>
            </a:r>
            <a:endParaRPr>
              <a:latin typeface="Georgia"/>
              <a:ea typeface="Georgia"/>
              <a:cs typeface="Georgia"/>
              <a:sym typeface="Georgia"/>
            </a:endParaRPr>
          </a:p>
          <a:p>
            <a:pPr marL="0" marR="0" lvl="0" indent="0" algn="l" rtl="0">
              <a:spcBef>
                <a:spcPts val="0"/>
              </a:spcBef>
              <a:spcAft>
                <a:spcPts val="0"/>
              </a:spcAft>
              <a:buClr>
                <a:srgbClr val="000000"/>
              </a:buClr>
              <a:buSzPts val="1100"/>
              <a:buFont typeface="Arial"/>
              <a:buNone/>
            </a:pPr>
            <a:r>
              <a:rPr lang="en-US">
                <a:latin typeface="Georgia"/>
                <a:ea typeface="Georgia"/>
                <a:cs typeface="Georgia"/>
                <a:sym typeface="Georgia"/>
              </a:rPr>
              <a:t>	USING(customerid)</a:t>
            </a:r>
            <a:endParaRPr>
              <a:latin typeface="Georgia"/>
              <a:ea typeface="Georgia"/>
              <a:cs typeface="Georgia"/>
              <a:sym typeface="Georgia"/>
            </a:endParaRPr>
          </a:p>
          <a:p>
            <a:pPr marL="0" marR="0" lvl="0" indent="0" algn="l" rtl="0">
              <a:spcBef>
                <a:spcPts val="0"/>
              </a:spcBef>
              <a:spcAft>
                <a:spcPts val="0"/>
              </a:spcAft>
              <a:buClr>
                <a:srgbClr val="000000"/>
              </a:buClr>
              <a:buSzPts val="1100"/>
              <a:buFont typeface="Arial"/>
              <a:buNone/>
            </a:pPr>
            <a:r>
              <a:rPr lang="en-US">
                <a:latin typeface="Georgia"/>
                <a:ea typeface="Georgia"/>
                <a:cs typeface="Georgia"/>
                <a:sym typeface="Georgia"/>
              </a:rPr>
              <a:t>INNER JOIN sales.specialoffer AS offer</a:t>
            </a:r>
            <a:endParaRPr>
              <a:latin typeface="Georgia"/>
              <a:ea typeface="Georgia"/>
              <a:cs typeface="Georgia"/>
              <a:sym typeface="Georgia"/>
            </a:endParaRPr>
          </a:p>
          <a:p>
            <a:pPr marL="0" marR="0" lvl="0" indent="0" algn="l" rtl="0">
              <a:spcBef>
                <a:spcPts val="0"/>
              </a:spcBef>
              <a:spcAft>
                <a:spcPts val="0"/>
              </a:spcAft>
              <a:buClr>
                <a:srgbClr val="000000"/>
              </a:buClr>
              <a:buSzPts val="1100"/>
              <a:buFont typeface="Arial"/>
              <a:buNone/>
            </a:pPr>
            <a:r>
              <a:rPr lang="en-US">
                <a:latin typeface="Georgia"/>
                <a:ea typeface="Georgia"/>
                <a:cs typeface="Georgia"/>
                <a:sym typeface="Georgia"/>
              </a:rPr>
              <a:t>	USING(specialofferid)</a:t>
            </a:r>
            <a:endParaRPr>
              <a:latin typeface="Georgia"/>
              <a:ea typeface="Georgia"/>
              <a:cs typeface="Georgia"/>
              <a:sym typeface="Georgia"/>
            </a:endParaRPr>
          </a:p>
          <a:p>
            <a:pPr marL="0" marR="0" lvl="0" indent="0" algn="l" rtl="0">
              <a:spcBef>
                <a:spcPts val="0"/>
              </a:spcBef>
              <a:spcAft>
                <a:spcPts val="0"/>
              </a:spcAft>
              <a:buClr>
                <a:srgbClr val="000000"/>
              </a:buClr>
              <a:buSzPts val="1100"/>
              <a:buFont typeface="Arial"/>
              <a:buNone/>
            </a:pPr>
            <a:r>
              <a:rPr lang="en-US">
                <a:latin typeface="Georgia"/>
                <a:ea typeface="Georgia"/>
                <a:cs typeface="Georgia"/>
                <a:sym typeface="Georgia"/>
              </a:rPr>
              <a:t>INNER JOIN sales.salesterritory AS st</a:t>
            </a:r>
            <a:endParaRPr>
              <a:latin typeface="Georgia"/>
              <a:ea typeface="Georgia"/>
              <a:cs typeface="Georgia"/>
              <a:sym typeface="Georgia"/>
            </a:endParaRPr>
          </a:p>
          <a:p>
            <a:pPr marL="0" marR="0" lvl="0" indent="0" algn="l" rtl="0">
              <a:spcBef>
                <a:spcPts val="0"/>
              </a:spcBef>
              <a:spcAft>
                <a:spcPts val="0"/>
              </a:spcAft>
              <a:buClr>
                <a:srgbClr val="000000"/>
              </a:buClr>
              <a:buSzPts val="1100"/>
              <a:buFont typeface="Arial"/>
              <a:buNone/>
            </a:pPr>
            <a:r>
              <a:rPr lang="en-US">
                <a:latin typeface="Georgia"/>
                <a:ea typeface="Georgia"/>
                <a:cs typeface="Georgia"/>
                <a:sym typeface="Georgia"/>
              </a:rPr>
              <a:t>	ON soh.territoryid = st.territoryid</a:t>
            </a:r>
            <a:endParaRPr>
              <a:latin typeface="Georgia"/>
              <a:ea typeface="Georgia"/>
              <a:cs typeface="Georgia"/>
              <a:sym typeface="Georgia"/>
            </a:endParaRPr>
          </a:p>
          <a:p>
            <a:pPr marL="0" marR="0" lvl="0" indent="0" algn="l" rtl="0">
              <a:spcBef>
                <a:spcPts val="0"/>
              </a:spcBef>
              <a:spcAft>
                <a:spcPts val="0"/>
              </a:spcAft>
              <a:buClr>
                <a:srgbClr val="000000"/>
              </a:buClr>
              <a:buSzPts val="1100"/>
              <a:buFont typeface="Arial"/>
              <a:buNone/>
            </a:pPr>
            <a:r>
              <a:rPr lang="en-US">
                <a:latin typeface="Georgia"/>
                <a:ea typeface="Georgia"/>
                <a:cs typeface="Georgia"/>
                <a:sym typeface="Georgia"/>
              </a:rPr>
              <a:t>LIMIT 1000;</a:t>
            </a:r>
            <a:endParaRPr>
              <a:latin typeface="Georgia"/>
              <a:ea typeface="Georgia"/>
              <a:cs typeface="Georgia"/>
              <a:sym typeface="Georgia"/>
            </a:endParaRPr>
          </a:p>
          <a:p>
            <a:pPr marL="0" marR="0" lvl="0" indent="0" algn="l" rtl="0">
              <a:spcBef>
                <a:spcPts val="0"/>
              </a:spcBef>
              <a:spcAft>
                <a:spcPts val="0"/>
              </a:spcAft>
              <a:buClr>
                <a:schemeClr val="dk1"/>
              </a:buClr>
              <a:buSzPts val="300"/>
              <a:buFont typeface="Arial"/>
              <a:buNone/>
            </a:pPr>
            <a:endParaRPr>
              <a:latin typeface="Georgia"/>
              <a:ea typeface="Georgia"/>
              <a:cs typeface="Georgia"/>
              <a:sym typeface="Georgi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35:notes"/>
          <p:cNvSpPr>
            <a:spLocks noGrp="1" noRot="1" noChangeAspect="1"/>
          </p:cNvSpPr>
          <p:nvPr>
            <p:ph type="sldImg" idx="2"/>
          </p:nvPr>
        </p:nvSpPr>
        <p:spPr>
          <a:xfrm>
            <a:off x="450850" y="720725"/>
            <a:ext cx="64135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62" name="Google Shape;1062;p35:notes"/>
          <p:cNvSpPr txBox="1">
            <a:spLocks noGrp="1"/>
          </p:cNvSpPr>
          <p:nvPr>
            <p:ph type="body" idx="1"/>
          </p:nvPr>
        </p:nvSpPr>
        <p:spPr>
          <a:xfrm>
            <a:off x="975360" y="4560570"/>
            <a:ext cx="5364480" cy="4320540"/>
          </a:xfrm>
          <a:prstGeom prst="rect">
            <a:avLst/>
          </a:prstGeom>
          <a:noFill/>
          <a:ln>
            <a:noFill/>
          </a:ln>
        </p:spPr>
        <p:txBody>
          <a:bodyPr spcFirstLastPara="1" wrap="square" lIns="96625" tIns="48300" rIns="96625" bIns="48300" anchor="t" anchorCtr="0">
            <a:noAutofit/>
          </a:bodyPr>
          <a:lstStyle/>
          <a:p>
            <a:pPr marL="483306" marR="0" lvl="0" indent="-76906" algn="l" rtl="0">
              <a:spcBef>
                <a:spcPts val="0"/>
              </a:spcBef>
              <a:spcAft>
                <a:spcPts val="0"/>
              </a:spcAft>
              <a:buClr>
                <a:schemeClr val="dk1"/>
              </a:buClr>
              <a:buSzPts val="300"/>
              <a:buFont typeface="Arial"/>
              <a:buNone/>
            </a:pPr>
            <a:endParaRPr sz="1200" b="0" i="0" u="none" strike="noStrike" cap="none" dirty="0">
              <a:solidFill>
                <a:schemeClr val="dk1"/>
              </a:solidFill>
              <a:latin typeface="Georgia"/>
              <a:ea typeface="Georgia"/>
              <a:cs typeface="Georgia"/>
              <a:sym typeface="Georgi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36:notes"/>
          <p:cNvSpPr>
            <a:spLocks noGrp="1" noRot="1" noChangeAspect="1"/>
          </p:cNvSpPr>
          <p:nvPr>
            <p:ph type="sldImg" idx="2"/>
          </p:nvPr>
        </p:nvSpPr>
        <p:spPr>
          <a:xfrm>
            <a:off x="450850" y="720725"/>
            <a:ext cx="64135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2" name="Google Shape;1072;p36:notes"/>
          <p:cNvSpPr txBox="1">
            <a:spLocks noGrp="1"/>
          </p:cNvSpPr>
          <p:nvPr>
            <p:ph type="body" idx="1"/>
          </p:nvPr>
        </p:nvSpPr>
        <p:spPr>
          <a:xfrm>
            <a:off x="975360" y="4560570"/>
            <a:ext cx="5364480" cy="4320540"/>
          </a:xfrm>
          <a:prstGeom prst="rect">
            <a:avLst/>
          </a:prstGeom>
          <a:noFill/>
          <a:ln>
            <a:noFill/>
          </a:ln>
        </p:spPr>
        <p:txBody>
          <a:bodyPr spcFirstLastPara="1" wrap="square" lIns="96625" tIns="48300" rIns="96625" bIns="48300" anchor="t" anchorCtr="0">
            <a:noAutofit/>
          </a:bodyPr>
          <a:lstStyle/>
          <a:p>
            <a:pPr marL="0" marR="0" lvl="0" indent="0" algn="l" rtl="0">
              <a:spcBef>
                <a:spcPts val="0"/>
              </a:spcBef>
              <a:spcAft>
                <a:spcPts val="0"/>
              </a:spcAft>
              <a:buClr>
                <a:schemeClr val="dk1"/>
              </a:buClr>
              <a:buSzPts val="1200"/>
              <a:buFont typeface="Georgia"/>
              <a:buNone/>
            </a:pPr>
            <a:r>
              <a:rPr lang="en-US" sz="1200" b="0" i="0" u="none" strike="noStrike" cap="none" dirty="0">
                <a:solidFill>
                  <a:schemeClr val="dk1"/>
                </a:solidFill>
                <a:latin typeface="Georgia"/>
                <a:ea typeface="Georgia"/>
                <a:cs typeface="Georgia"/>
                <a:sym typeface="Georgia"/>
              </a:rPr>
              <a:t>INSTRUCTOR NOTE: This activity is definitely on the challenging side. We recommend pairing or organizing students into small groups and then actively facilitating and assisting groups throughout.</a:t>
            </a:r>
            <a:endParaRPr dirty="0"/>
          </a:p>
          <a:p>
            <a:pPr marL="0" marR="0" lvl="0" indent="0" algn="l" rtl="0">
              <a:spcBef>
                <a:spcPts val="0"/>
              </a:spcBef>
              <a:spcAft>
                <a:spcPts val="0"/>
              </a:spcAft>
              <a:buClr>
                <a:schemeClr val="dk1"/>
              </a:buClr>
              <a:buSzPts val="300"/>
              <a:buFont typeface="Arial"/>
              <a:buNone/>
            </a:pPr>
            <a:endParaRPr sz="1200" b="0" i="0" u="none" strike="noStrike" cap="none" dirty="0">
              <a:solidFill>
                <a:schemeClr val="dk1"/>
              </a:solidFill>
              <a:latin typeface="Georgia"/>
              <a:ea typeface="Georgia"/>
              <a:cs typeface="Georgia"/>
              <a:sym typeface="Georgia"/>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p38:notes"/>
          <p:cNvSpPr>
            <a:spLocks noGrp="1" noRot="1" noChangeAspect="1"/>
          </p:cNvSpPr>
          <p:nvPr>
            <p:ph type="sldImg" idx="2"/>
          </p:nvPr>
        </p:nvSpPr>
        <p:spPr>
          <a:xfrm>
            <a:off x="450850" y="720725"/>
            <a:ext cx="64135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1" name="Google Shape;1081;p38:notes"/>
          <p:cNvSpPr txBox="1">
            <a:spLocks noGrp="1"/>
          </p:cNvSpPr>
          <p:nvPr>
            <p:ph type="body" idx="1"/>
          </p:nvPr>
        </p:nvSpPr>
        <p:spPr>
          <a:xfrm>
            <a:off x="975360" y="4560570"/>
            <a:ext cx="5364480" cy="4320540"/>
          </a:xfrm>
          <a:prstGeom prst="rect">
            <a:avLst/>
          </a:prstGeom>
          <a:noFill/>
          <a:ln>
            <a:noFill/>
          </a:ln>
        </p:spPr>
        <p:txBody>
          <a:bodyPr spcFirstLastPara="1" wrap="square" lIns="96625" tIns="48300" rIns="96625" bIns="48300" anchor="t" anchorCtr="0">
            <a:noAutofit/>
          </a:bodyPr>
          <a:lstStyle/>
          <a:p>
            <a:pPr marL="483306" marR="0" lvl="0" indent="-318206" algn="l" rtl="0">
              <a:spcBef>
                <a:spcPts val="0"/>
              </a:spcBef>
              <a:spcAft>
                <a:spcPts val="0"/>
              </a:spcAft>
              <a:buClr>
                <a:schemeClr val="dk1"/>
              </a:buClr>
              <a:buSzPts val="1200"/>
              <a:buFont typeface="Georgia"/>
              <a:buChar char="●"/>
            </a:pPr>
            <a:r>
              <a:rPr lang="en-US" sz="1200" b="0" i="0" u="none" strike="noStrike" cap="none" dirty="0">
                <a:solidFill>
                  <a:schemeClr val="dk1"/>
                </a:solidFill>
                <a:latin typeface="Georgia"/>
                <a:ea typeface="Georgia"/>
                <a:cs typeface="Georgia"/>
                <a:sym typeface="Georgia"/>
              </a:rPr>
              <a:t>SOLUTION</a:t>
            </a:r>
            <a:endParaRPr dirty="0"/>
          </a:p>
          <a:p>
            <a:pPr marL="0" marR="0" lvl="0" indent="0" algn="l" rtl="0">
              <a:spcBef>
                <a:spcPts val="0"/>
              </a:spcBef>
              <a:spcAft>
                <a:spcPts val="0"/>
              </a:spcAft>
              <a:buClr>
                <a:schemeClr val="dk1"/>
              </a:buClr>
              <a:buSzPts val="300"/>
              <a:buFont typeface="Georgia"/>
              <a:buNone/>
            </a:pPr>
            <a:r>
              <a:rPr lang="en-US" sz="1200" b="0" i="0" u="none" strike="noStrike" cap="none" dirty="0">
                <a:solidFill>
                  <a:schemeClr val="dk1"/>
                </a:solidFill>
                <a:latin typeface="Georgia"/>
                <a:ea typeface="Georgia"/>
                <a:cs typeface="Georgia"/>
                <a:sym typeface="Georgia"/>
              </a:rPr>
              <a:t>select </a:t>
            </a:r>
            <a:r>
              <a:rPr lang="en-US" sz="1200" b="0" i="0" u="none" strike="noStrike" cap="none" dirty="0" err="1">
                <a:solidFill>
                  <a:schemeClr val="dk1"/>
                </a:solidFill>
                <a:latin typeface="Georgia"/>
                <a:ea typeface="Georgia"/>
                <a:cs typeface="Georgia"/>
                <a:sym typeface="Georgia"/>
              </a:rPr>
              <a:t>sales.store</a:t>
            </a:r>
            <a:r>
              <a:rPr lang="en-US" sz="1200" b="0" i="0" u="none" strike="noStrike" cap="none" dirty="0">
                <a:solidFill>
                  <a:schemeClr val="dk1"/>
                </a:solidFill>
                <a:latin typeface="Georgia"/>
                <a:ea typeface="Georgia"/>
                <a:cs typeface="Georgia"/>
                <a:sym typeface="Georgia"/>
              </a:rPr>
              <a:t>, </a:t>
            </a:r>
            <a:r>
              <a:rPr lang="en-US" sz="1200" b="0" i="0" u="none" strike="noStrike" cap="none" dirty="0" err="1">
                <a:solidFill>
                  <a:schemeClr val="dk1"/>
                </a:solidFill>
                <a:latin typeface="Georgia"/>
                <a:ea typeface="Georgia"/>
                <a:cs typeface="Georgia"/>
                <a:sym typeface="Georgia"/>
              </a:rPr>
              <a:t>sales.category_name</a:t>
            </a:r>
            <a:r>
              <a:rPr lang="en-US" sz="1200" b="0" i="0" u="none" strike="noStrike" cap="none" dirty="0">
                <a:solidFill>
                  <a:schemeClr val="dk1"/>
                </a:solidFill>
                <a:latin typeface="Georgia"/>
                <a:ea typeface="Georgia"/>
                <a:cs typeface="Georgia"/>
                <a:sym typeface="Georgia"/>
              </a:rPr>
              <a:t>, round(</a:t>
            </a:r>
            <a:r>
              <a:rPr lang="en-US" sz="1200" b="0" i="0" u="none" strike="noStrike" cap="none" dirty="0" err="1">
                <a:solidFill>
                  <a:schemeClr val="dk1"/>
                </a:solidFill>
                <a:latin typeface="Georgia"/>
                <a:ea typeface="Georgia"/>
                <a:cs typeface="Georgia"/>
                <a:sym typeface="Georgia"/>
              </a:rPr>
              <a:t>avg</a:t>
            </a:r>
            <a:r>
              <a:rPr lang="en-US" sz="1200" b="0" i="0" u="none" strike="noStrike" cap="none" dirty="0">
                <a:solidFill>
                  <a:schemeClr val="dk1"/>
                </a:solidFill>
                <a:latin typeface="Georgia"/>
                <a:ea typeface="Georgia"/>
                <a:cs typeface="Georgia"/>
                <a:sym typeface="Georgia"/>
              </a:rPr>
              <a:t>(cast(</a:t>
            </a:r>
            <a:r>
              <a:rPr lang="en-US" sz="1200" b="0" i="0" u="none" strike="noStrike" cap="none" dirty="0" err="1">
                <a:solidFill>
                  <a:schemeClr val="dk1"/>
                </a:solidFill>
                <a:latin typeface="Georgia"/>
                <a:ea typeface="Georgia"/>
                <a:cs typeface="Georgia"/>
                <a:sym typeface="Georgia"/>
              </a:rPr>
              <a:t>products.bottle_price</a:t>
            </a:r>
            <a:r>
              <a:rPr lang="en-US" sz="1200" b="0" i="0" u="none" strike="noStrike" cap="none" dirty="0">
                <a:solidFill>
                  <a:schemeClr val="dk1"/>
                </a:solidFill>
                <a:latin typeface="Georgia"/>
                <a:ea typeface="Georgia"/>
                <a:cs typeface="Georgia"/>
                <a:sym typeface="Georgia"/>
              </a:rPr>
              <a:t> as decimal)),2) as </a:t>
            </a:r>
            <a:r>
              <a:rPr lang="en-US" sz="1200" b="0" i="0" u="none" strike="noStrike" cap="none" dirty="0" err="1">
                <a:solidFill>
                  <a:schemeClr val="dk1"/>
                </a:solidFill>
                <a:latin typeface="Georgia"/>
                <a:ea typeface="Georgia"/>
                <a:cs typeface="Georgia"/>
                <a:sym typeface="Georgia"/>
              </a:rPr>
              <a:t>avg_cost</a:t>
            </a:r>
            <a:r>
              <a:rPr lang="en-US" sz="1200" b="0" i="0" u="none" strike="noStrike" cap="none" dirty="0">
                <a:solidFill>
                  <a:schemeClr val="dk1"/>
                </a:solidFill>
                <a:latin typeface="Georgia"/>
                <a:ea typeface="Georgia"/>
                <a:cs typeface="Georgia"/>
                <a:sym typeface="Georgia"/>
              </a:rPr>
              <a:t>, </a:t>
            </a:r>
            <a:endParaRPr dirty="0"/>
          </a:p>
          <a:p>
            <a:pPr marL="0" marR="0" lvl="0" indent="0" algn="l" rtl="0">
              <a:spcBef>
                <a:spcPts val="0"/>
              </a:spcBef>
              <a:spcAft>
                <a:spcPts val="0"/>
              </a:spcAft>
              <a:buClr>
                <a:schemeClr val="dk1"/>
              </a:buClr>
              <a:buSzPts val="300"/>
              <a:buFont typeface="Georgia"/>
              <a:buNone/>
            </a:pPr>
            <a:r>
              <a:rPr lang="en-US" sz="1200" b="0" i="0" u="none" strike="noStrike" cap="none" dirty="0">
                <a:solidFill>
                  <a:schemeClr val="dk1"/>
                </a:solidFill>
                <a:latin typeface="Georgia"/>
                <a:ea typeface="Georgia"/>
                <a:cs typeface="Georgia"/>
                <a:sym typeface="Georgia"/>
              </a:rPr>
              <a:t>	round(</a:t>
            </a:r>
            <a:r>
              <a:rPr lang="en-US" sz="1200" b="0" i="0" u="none" strike="noStrike" cap="none" dirty="0" err="1">
                <a:solidFill>
                  <a:schemeClr val="dk1"/>
                </a:solidFill>
                <a:latin typeface="Georgia"/>
                <a:ea typeface="Georgia"/>
                <a:cs typeface="Georgia"/>
                <a:sym typeface="Georgia"/>
              </a:rPr>
              <a:t>avg</a:t>
            </a:r>
            <a:r>
              <a:rPr lang="en-US" sz="1200" b="0" i="0" u="none" strike="noStrike" cap="none" dirty="0">
                <a:solidFill>
                  <a:schemeClr val="dk1"/>
                </a:solidFill>
                <a:latin typeface="Georgia"/>
                <a:ea typeface="Georgia"/>
                <a:cs typeface="Georgia"/>
                <a:sym typeface="Georgia"/>
              </a:rPr>
              <a:t>(</a:t>
            </a:r>
            <a:r>
              <a:rPr lang="en-US" sz="1200" b="0" i="0" u="none" strike="noStrike" cap="none" dirty="0" err="1">
                <a:solidFill>
                  <a:schemeClr val="dk1"/>
                </a:solidFill>
                <a:latin typeface="Georgia"/>
                <a:ea typeface="Georgia"/>
                <a:cs typeface="Georgia"/>
                <a:sym typeface="Georgia"/>
              </a:rPr>
              <a:t>sales.total</a:t>
            </a:r>
            <a:r>
              <a:rPr lang="en-US" sz="1200" b="0" i="0" u="none" strike="noStrike" cap="none" dirty="0">
                <a:solidFill>
                  <a:schemeClr val="dk1"/>
                </a:solidFill>
                <a:latin typeface="Georgia"/>
                <a:ea typeface="Georgia"/>
                <a:cs typeface="Georgia"/>
                <a:sym typeface="Georgia"/>
              </a:rPr>
              <a:t>),2) as </a:t>
            </a:r>
            <a:r>
              <a:rPr lang="en-US" sz="1200" b="0" i="0" u="none" strike="noStrike" cap="none" dirty="0" err="1">
                <a:solidFill>
                  <a:schemeClr val="dk1"/>
                </a:solidFill>
                <a:latin typeface="Georgia"/>
                <a:ea typeface="Georgia"/>
                <a:cs typeface="Georgia"/>
                <a:sym typeface="Georgia"/>
              </a:rPr>
              <a:t>avg_sales_price</a:t>
            </a:r>
            <a:r>
              <a:rPr lang="en-US" sz="1200" b="0" i="0" u="none" strike="noStrike" cap="none" dirty="0">
                <a:solidFill>
                  <a:schemeClr val="dk1"/>
                </a:solidFill>
                <a:latin typeface="Georgia"/>
                <a:ea typeface="Georgia"/>
                <a:cs typeface="Georgia"/>
                <a:sym typeface="Georgia"/>
              </a:rPr>
              <a:t> </a:t>
            </a:r>
            <a:endParaRPr dirty="0"/>
          </a:p>
          <a:p>
            <a:pPr marL="0" marR="0" lvl="0" indent="0" algn="l" rtl="0">
              <a:spcBef>
                <a:spcPts val="0"/>
              </a:spcBef>
              <a:spcAft>
                <a:spcPts val="0"/>
              </a:spcAft>
              <a:buClr>
                <a:schemeClr val="dk1"/>
              </a:buClr>
              <a:buSzPts val="300"/>
              <a:buFont typeface="Georgia"/>
              <a:buNone/>
            </a:pPr>
            <a:r>
              <a:rPr lang="en-US" sz="1200" b="0" i="0" u="none" strike="noStrike" cap="none" dirty="0">
                <a:solidFill>
                  <a:schemeClr val="dk1"/>
                </a:solidFill>
                <a:latin typeface="Georgia"/>
                <a:ea typeface="Georgia"/>
                <a:cs typeface="Georgia"/>
                <a:sym typeface="Georgia"/>
              </a:rPr>
              <a:t>from sales</a:t>
            </a:r>
            <a:endParaRPr dirty="0"/>
          </a:p>
          <a:p>
            <a:pPr marL="0" marR="0" lvl="0" indent="0" algn="l" rtl="0">
              <a:spcBef>
                <a:spcPts val="0"/>
              </a:spcBef>
              <a:spcAft>
                <a:spcPts val="0"/>
              </a:spcAft>
              <a:buClr>
                <a:schemeClr val="dk1"/>
              </a:buClr>
              <a:buSzPts val="300"/>
              <a:buFont typeface="Georgia"/>
              <a:buNone/>
            </a:pPr>
            <a:r>
              <a:rPr lang="en-US" sz="1200" b="0" i="0" u="none" strike="noStrike" cap="none" dirty="0">
                <a:solidFill>
                  <a:schemeClr val="dk1"/>
                </a:solidFill>
                <a:latin typeface="Georgia"/>
                <a:ea typeface="Georgia"/>
                <a:cs typeface="Georgia"/>
                <a:sym typeface="Georgia"/>
              </a:rPr>
              <a:t>inner join products</a:t>
            </a:r>
            <a:endParaRPr dirty="0"/>
          </a:p>
          <a:p>
            <a:pPr marL="0" marR="0" lvl="0" indent="0" algn="l" rtl="0">
              <a:spcBef>
                <a:spcPts val="0"/>
              </a:spcBef>
              <a:spcAft>
                <a:spcPts val="0"/>
              </a:spcAft>
              <a:buClr>
                <a:schemeClr val="dk1"/>
              </a:buClr>
              <a:buSzPts val="300"/>
              <a:buFont typeface="Georgia"/>
              <a:buNone/>
            </a:pPr>
            <a:r>
              <a:rPr lang="en-US" sz="1200" b="0" i="0" u="none" strike="noStrike" cap="none" dirty="0">
                <a:solidFill>
                  <a:schemeClr val="dk1"/>
                </a:solidFill>
                <a:latin typeface="Georgia"/>
                <a:ea typeface="Georgia"/>
                <a:cs typeface="Georgia"/>
                <a:sym typeface="Georgia"/>
              </a:rPr>
              <a:t>on </a:t>
            </a:r>
            <a:r>
              <a:rPr lang="en-US" sz="1200" b="0" i="0" u="none" strike="noStrike" cap="none" dirty="0" err="1">
                <a:solidFill>
                  <a:schemeClr val="dk1"/>
                </a:solidFill>
                <a:latin typeface="Georgia"/>
                <a:ea typeface="Georgia"/>
                <a:cs typeface="Georgia"/>
                <a:sym typeface="Georgia"/>
              </a:rPr>
              <a:t>sales.item</a:t>
            </a:r>
            <a:r>
              <a:rPr lang="en-US" sz="1200" b="0" i="0" u="none" strike="noStrike" cap="none" dirty="0">
                <a:solidFill>
                  <a:schemeClr val="dk1"/>
                </a:solidFill>
                <a:latin typeface="Georgia"/>
                <a:ea typeface="Georgia"/>
                <a:cs typeface="Georgia"/>
                <a:sym typeface="Georgia"/>
              </a:rPr>
              <a:t> = </a:t>
            </a:r>
            <a:r>
              <a:rPr lang="en-US" sz="1200" b="0" i="0" u="none" strike="noStrike" cap="none" dirty="0" err="1">
                <a:solidFill>
                  <a:schemeClr val="dk1"/>
                </a:solidFill>
                <a:latin typeface="Georgia"/>
                <a:ea typeface="Georgia"/>
                <a:cs typeface="Georgia"/>
                <a:sym typeface="Georgia"/>
              </a:rPr>
              <a:t>products.item_no</a:t>
            </a:r>
            <a:endParaRPr dirty="0"/>
          </a:p>
          <a:p>
            <a:pPr marL="0" marR="0" lvl="0" indent="0" algn="l" rtl="0">
              <a:spcBef>
                <a:spcPts val="0"/>
              </a:spcBef>
              <a:spcAft>
                <a:spcPts val="0"/>
              </a:spcAft>
              <a:buClr>
                <a:schemeClr val="dk1"/>
              </a:buClr>
              <a:buSzPts val="300"/>
              <a:buFont typeface="Georgia"/>
              <a:buNone/>
            </a:pPr>
            <a:r>
              <a:rPr lang="en-US" sz="1200" b="0" i="0" u="none" strike="noStrike" cap="none" dirty="0">
                <a:solidFill>
                  <a:schemeClr val="dk1"/>
                </a:solidFill>
                <a:latin typeface="Georgia"/>
                <a:ea typeface="Georgia"/>
                <a:cs typeface="Georgia"/>
                <a:sym typeface="Georgia"/>
              </a:rPr>
              <a:t>inner join stores</a:t>
            </a:r>
            <a:endParaRPr dirty="0"/>
          </a:p>
          <a:p>
            <a:pPr marL="0" marR="0" lvl="0" indent="0" algn="l" rtl="0">
              <a:spcBef>
                <a:spcPts val="0"/>
              </a:spcBef>
              <a:spcAft>
                <a:spcPts val="0"/>
              </a:spcAft>
              <a:buClr>
                <a:schemeClr val="dk1"/>
              </a:buClr>
              <a:buSzPts val="300"/>
              <a:buFont typeface="Georgia"/>
              <a:buNone/>
            </a:pPr>
            <a:r>
              <a:rPr lang="en-US" sz="1200" b="0" i="0" u="none" strike="noStrike" cap="none" dirty="0">
                <a:solidFill>
                  <a:schemeClr val="dk1"/>
                </a:solidFill>
                <a:latin typeface="Georgia"/>
                <a:ea typeface="Georgia"/>
                <a:cs typeface="Georgia"/>
                <a:sym typeface="Georgia"/>
              </a:rPr>
              <a:t>using(store)</a:t>
            </a:r>
            <a:endParaRPr dirty="0"/>
          </a:p>
          <a:p>
            <a:pPr marL="0" marR="0" lvl="0" indent="0" algn="l" rtl="0">
              <a:spcBef>
                <a:spcPts val="0"/>
              </a:spcBef>
              <a:spcAft>
                <a:spcPts val="0"/>
              </a:spcAft>
              <a:buClr>
                <a:schemeClr val="dk1"/>
              </a:buClr>
              <a:buSzPts val="300"/>
              <a:buFont typeface="Georgia"/>
              <a:buNone/>
            </a:pPr>
            <a:r>
              <a:rPr lang="en-US" sz="1200" b="0" i="0" u="none" strike="noStrike" cap="none" dirty="0">
                <a:solidFill>
                  <a:schemeClr val="dk1"/>
                </a:solidFill>
                <a:latin typeface="Georgia"/>
                <a:ea typeface="Georgia"/>
                <a:cs typeface="Georgia"/>
                <a:sym typeface="Georgia"/>
              </a:rPr>
              <a:t> where </a:t>
            </a:r>
            <a:r>
              <a:rPr lang="en-US" sz="1200" b="0" i="0" u="none" strike="noStrike" cap="none" dirty="0" err="1">
                <a:solidFill>
                  <a:schemeClr val="dk1"/>
                </a:solidFill>
                <a:latin typeface="Georgia"/>
                <a:ea typeface="Georgia"/>
                <a:cs typeface="Georgia"/>
                <a:sym typeface="Georgia"/>
              </a:rPr>
              <a:t>sales.category_name</a:t>
            </a:r>
            <a:r>
              <a:rPr lang="en-US" sz="1200" b="0" i="0" u="none" strike="noStrike" cap="none" dirty="0">
                <a:solidFill>
                  <a:schemeClr val="dk1"/>
                </a:solidFill>
                <a:latin typeface="Georgia"/>
                <a:ea typeface="Georgia"/>
                <a:cs typeface="Georgia"/>
                <a:sym typeface="Georgia"/>
              </a:rPr>
              <a:t> </a:t>
            </a:r>
            <a:r>
              <a:rPr lang="en-US" sz="1200" b="0" i="0" u="none" strike="noStrike" cap="none" dirty="0" err="1">
                <a:solidFill>
                  <a:schemeClr val="dk1"/>
                </a:solidFill>
                <a:latin typeface="Georgia"/>
                <a:ea typeface="Georgia"/>
                <a:cs typeface="Georgia"/>
                <a:sym typeface="Georgia"/>
              </a:rPr>
              <a:t>ilike</a:t>
            </a:r>
            <a:r>
              <a:rPr lang="en-US" sz="1200" b="0" i="0" u="none" strike="noStrike" cap="none" dirty="0">
                <a:solidFill>
                  <a:schemeClr val="dk1"/>
                </a:solidFill>
                <a:latin typeface="Georgia"/>
                <a:ea typeface="Georgia"/>
                <a:cs typeface="Georgia"/>
                <a:sym typeface="Georgia"/>
              </a:rPr>
              <a:t> '%tequila%' and (</a:t>
            </a:r>
            <a:r>
              <a:rPr lang="en-US" sz="1200" b="0" i="0" u="none" strike="noStrike" cap="none" dirty="0" err="1">
                <a:solidFill>
                  <a:schemeClr val="dk1"/>
                </a:solidFill>
                <a:latin typeface="Georgia"/>
                <a:ea typeface="Georgia"/>
                <a:cs typeface="Georgia"/>
                <a:sym typeface="Georgia"/>
              </a:rPr>
              <a:t>stores.store_address</a:t>
            </a:r>
            <a:r>
              <a:rPr lang="en-US" sz="1200" b="0" i="0" u="none" strike="noStrike" cap="none" dirty="0">
                <a:solidFill>
                  <a:schemeClr val="dk1"/>
                </a:solidFill>
                <a:latin typeface="Georgia"/>
                <a:ea typeface="Georgia"/>
                <a:cs typeface="Georgia"/>
                <a:sym typeface="Georgia"/>
              </a:rPr>
              <a:t> </a:t>
            </a:r>
            <a:r>
              <a:rPr lang="en-US" sz="1200" b="0" i="0" u="none" strike="noStrike" cap="none" dirty="0" err="1">
                <a:solidFill>
                  <a:schemeClr val="dk1"/>
                </a:solidFill>
                <a:latin typeface="Georgia"/>
                <a:ea typeface="Georgia"/>
                <a:cs typeface="Georgia"/>
                <a:sym typeface="Georgia"/>
              </a:rPr>
              <a:t>ilike</a:t>
            </a:r>
            <a:r>
              <a:rPr lang="en-US" sz="1200" b="0" i="0" u="none" strike="noStrike" cap="none" dirty="0">
                <a:solidFill>
                  <a:schemeClr val="dk1"/>
                </a:solidFill>
                <a:latin typeface="Georgia"/>
                <a:ea typeface="Georgia"/>
                <a:cs typeface="Georgia"/>
                <a:sym typeface="Georgia"/>
              </a:rPr>
              <a:t> '%mason city%' and </a:t>
            </a:r>
            <a:r>
              <a:rPr lang="en-US" sz="1200" b="0" i="0" u="none" strike="noStrike" cap="none" dirty="0" err="1">
                <a:solidFill>
                  <a:schemeClr val="dk1"/>
                </a:solidFill>
                <a:latin typeface="Georgia"/>
                <a:ea typeface="Georgia"/>
                <a:cs typeface="Georgia"/>
                <a:sym typeface="Georgia"/>
              </a:rPr>
              <a:t>store_status</a:t>
            </a:r>
            <a:r>
              <a:rPr lang="en-US" sz="1200" b="0" i="0" u="none" strike="noStrike" cap="none" dirty="0">
                <a:solidFill>
                  <a:schemeClr val="dk1"/>
                </a:solidFill>
                <a:latin typeface="Georgia"/>
                <a:ea typeface="Georgia"/>
                <a:cs typeface="Georgia"/>
                <a:sym typeface="Georgia"/>
              </a:rPr>
              <a:t>='A')</a:t>
            </a:r>
            <a:endParaRPr dirty="0"/>
          </a:p>
          <a:p>
            <a:pPr marL="0" marR="0" lvl="0" indent="0" algn="l" rtl="0">
              <a:spcBef>
                <a:spcPts val="0"/>
              </a:spcBef>
              <a:spcAft>
                <a:spcPts val="0"/>
              </a:spcAft>
              <a:buClr>
                <a:schemeClr val="dk1"/>
              </a:buClr>
              <a:buSzPts val="300"/>
              <a:buFont typeface="Georgia"/>
              <a:buNone/>
            </a:pPr>
            <a:r>
              <a:rPr lang="en-US" sz="1200" b="0" i="0" u="none" strike="noStrike" cap="none" dirty="0">
                <a:solidFill>
                  <a:schemeClr val="dk1"/>
                </a:solidFill>
                <a:latin typeface="Georgia"/>
                <a:ea typeface="Georgia"/>
                <a:cs typeface="Georgia"/>
                <a:sym typeface="Georgia"/>
              </a:rPr>
              <a:t>group by </a:t>
            </a:r>
            <a:r>
              <a:rPr lang="en-US" sz="1200" b="0" i="0" u="none" strike="noStrike" cap="none" dirty="0" err="1">
                <a:solidFill>
                  <a:schemeClr val="dk1"/>
                </a:solidFill>
                <a:latin typeface="Georgia"/>
                <a:ea typeface="Georgia"/>
                <a:cs typeface="Georgia"/>
                <a:sym typeface="Georgia"/>
              </a:rPr>
              <a:t>sales.store</a:t>
            </a:r>
            <a:r>
              <a:rPr lang="en-US" sz="1200" b="0" i="0" u="none" strike="noStrike" cap="none" dirty="0">
                <a:solidFill>
                  <a:schemeClr val="dk1"/>
                </a:solidFill>
                <a:latin typeface="Georgia"/>
                <a:ea typeface="Georgia"/>
                <a:cs typeface="Georgia"/>
                <a:sym typeface="Georgia"/>
              </a:rPr>
              <a:t>, </a:t>
            </a:r>
            <a:r>
              <a:rPr lang="en-US" sz="1200" b="0" i="0" u="none" strike="noStrike" cap="none" dirty="0" err="1">
                <a:solidFill>
                  <a:schemeClr val="dk1"/>
                </a:solidFill>
                <a:latin typeface="Georgia"/>
                <a:ea typeface="Georgia"/>
                <a:cs typeface="Georgia"/>
                <a:sym typeface="Georgia"/>
              </a:rPr>
              <a:t>sales.category_name</a:t>
            </a:r>
            <a:endParaRPr dirty="0"/>
          </a:p>
          <a:p>
            <a:pPr marL="0" marR="0" lvl="0" indent="0" algn="l" rtl="0">
              <a:spcBef>
                <a:spcPts val="0"/>
              </a:spcBef>
              <a:spcAft>
                <a:spcPts val="0"/>
              </a:spcAft>
              <a:buClr>
                <a:schemeClr val="dk1"/>
              </a:buClr>
              <a:buSzPts val="300"/>
              <a:buFont typeface="Georgia"/>
              <a:buNone/>
            </a:pPr>
            <a:r>
              <a:rPr lang="en-US" sz="1200" b="0" i="0" u="none" strike="noStrike" cap="none" dirty="0">
                <a:solidFill>
                  <a:schemeClr val="dk1"/>
                </a:solidFill>
                <a:latin typeface="Georgia"/>
                <a:ea typeface="Georgia"/>
                <a:cs typeface="Georgia"/>
                <a:sym typeface="Georgia"/>
              </a:rPr>
              <a:t>order by 1</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3fff3ae5ad_0_225:notes"/>
          <p:cNvSpPr>
            <a:spLocks noGrp="1" noRot="1" noChangeAspect="1"/>
          </p:cNvSpPr>
          <p:nvPr>
            <p:ph type="sldImg" idx="2"/>
          </p:nvPr>
        </p:nvSpPr>
        <p:spPr>
          <a:xfrm>
            <a:off x="452438" y="720725"/>
            <a:ext cx="64104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3fff3ae5ad_0_225:notes"/>
          <p:cNvSpPr txBox="1">
            <a:spLocks noGrp="1"/>
          </p:cNvSpPr>
          <p:nvPr>
            <p:ph type="body" idx="1"/>
          </p:nvPr>
        </p:nvSpPr>
        <p:spPr>
          <a:xfrm>
            <a:off x="975361" y="4560570"/>
            <a:ext cx="5364600" cy="432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p5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Arial"/>
              <a:buNone/>
            </a:pPr>
            <a:endParaRPr sz="1200" b="0" i="0" u="none" strike="noStrike" cap="none">
              <a:solidFill>
                <a:schemeClr val="dk1"/>
              </a:solidFill>
              <a:latin typeface="Arial"/>
              <a:ea typeface="Arial"/>
              <a:cs typeface="Arial"/>
              <a:sym typeface="Arial"/>
            </a:endParaRPr>
          </a:p>
        </p:txBody>
      </p:sp>
      <p:sp>
        <p:nvSpPr>
          <p:cNvPr id="1098" name="Google Shape;1098;p50:notes"/>
          <p:cNvSpPr>
            <a:spLocks noGrp="1" noRot="1" noChangeAspect="1"/>
          </p:cNvSpPr>
          <p:nvPr>
            <p:ph type="sldImg" idx="2"/>
          </p:nvPr>
        </p:nvSpPr>
        <p:spPr>
          <a:xfrm>
            <a:off x="376238" y="685800"/>
            <a:ext cx="6105525"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p48:notes"/>
          <p:cNvSpPr>
            <a:spLocks noGrp="1" noRot="1" noChangeAspect="1"/>
          </p:cNvSpPr>
          <p:nvPr>
            <p:ph type="sldImg" idx="2"/>
          </p:nvPr>
        </p:nvSpPr>
        <p:spPr>
          <a:xfrm>
            <a:off x="450850" y="720725"/>
            <a:ext cx="64135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5" name="Google Shape;1105;p48:notes"/>
          <p:cNvSpPr txBox="1">
            <a:spLocks noGrp="1"/>
          </p:cNvSpPr>
          <p:nvPr>
            <p:ph type="body" idx="1"/>
          </p:nvPr>
        </p:nvSpPr>
        <p:spPr>
          <a:xfrm>
            <a:off x="975360" y="4560570"/>
            <a:ext cx="5364480" cy="4320540"/>
          </a:xfrm>
          <a:prstGeom prst="rect">
            <a:avLst/>
          </a:prstGeom>
          <a:noFill/>
          <a:ln>
            <a:noFill/>
          </a:ln>
        </p:spPr>
        <p:txBody>
          <a:bodyPr spcFirstLastPara="1" wrap="square" lIns="96625" tIns="48300" rIns="96625" bIns="48300" anchor="t" anchorCtr="0">
            <a:noAutofit/>
          </a:bodyPr>
          <a:lstStyle/>
          <a:p>
            <a:pPr marL="0" marR="0" lvl="0" indent="0" algn="l" rtl="0">
              <a:spcBef>
                <a:spcPts val="0"/>
              </a:spcBef>
              <a:spcAft>
                <a:spcPts val="0"/>
              </a:spcAft>
              <a:buClr>
                <a:schemeClr val="dk1"/>
              </a:buClr>
              <a:buSzPts val="3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6:notes"/>
          <p:cNvSpPr txBox="1">
            <a:spLocks noGrp="1"/>
          </p:cNvSpPr>
          <p:nvPr>
            <p:ph type="body" idx="1"/>
          </p:nvPr>
        </p:nvSpPr>
        <p:spPr>
          <a:xfrm>
            <a:off x="975360" y="4560570"/>
            <a:ext cx="5364480" cy="432054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Clr>
                <a:schemeClr val="dk1"/>
              </a:buClr>
              <a:buSzPts val="300"/>
              <a:buFont typeface="Arial"/>
              <a:buNone/>
            </a:pPr>
            <a:endParaRPr sz="1200" b="0" i="0" u="none" strike="noStrike" cap="none">
              <a:solidFill>
                <a:schemeClr val="dk1"/>
              </a:solidFill>
              <a:latin typeface="Arial"/>
              <a:ea typeface="Arial"/>
              <a:cs typeface="Arial"/>
              <a:sym typeface="Arial"/>
            </a:endParaRPr>
          </a:p>
        </p:txBody>
      </p:sp>
      <p:sp>
        <p:nvSpPr>
          <p:cNvPr id="860" name="Google Shape;860;p6:notes"/>
          <p:cNvSpPr>
            <a:spLocks noGrp="1" noRot="1" noChangeAspect="1"/>
          </p:cNvSpPr>
          <p:nvPr>
            <p:ph type="sldImg" idx="2"/>
          </p:nvPr>
        </p:nvSpPr>
        <p:spPr>
          <a:xfrm>
            <a:off x="450850" y="720725"/>
            <a:ext cx="64135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7:notes"/>
          <p:cNvSpPr>
            <a:spLocks noGrp="1" noRot="1" noChangeAspect="1"/>
          </p:cNvSpPr>
          <p:nvPr>
            <p:ph type="sldImg" idx="2"/>
          </p:nvPr>
        </p:nvSpPr>
        <p:spPr>
          <a:xfrm>
            <a:off x="450850" y="720725"/>
            <a:ext cx="64135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6" name="Google Shape;866;p7:notes"/>
          <p:cNvSpPr txBox="1">
            <a:spLocks noGrp="1"/>
          </p:cNvSpPr>
          <p:nvPr>
            <p:ph type="body" idx="1"/>
          </p:nvPr>
        </p:nvSpPr>
        <p:spPr>
          <a:xfrm>
            <a:off x="975360" y="4560570"/>
            <a:ext cx="5364480" cy="4320540"/>
          </a:xfrm>
          <a:prstGeom prst="rect">
            <a:avLst/>
          </a:prstGeom>
          <a:noFill/>
          <a:ln>
            <a:noFill/>
          </a:ln>
        </p:spPr>
        <p:txBody>
          <a:bodyPr spcFirstLastPara="1" wrap="square" lIns="96625" tIns="48300" rIns="96625" bIns="48300" anchor="t" anchorCtr="0">
            <a:noAutofit/>
          </a:bodyPr>
          <a:lstStyle/>
          <a:p>
            <a:pPr marL="0" marR="0" lvl="0" indent="0" algn="l" rtl="0">
              <a:spcBef>
                <a:spcPts val="0"/>
              </a:spcBef>
              <a:spcAft>
                <a:spcPts val="0"/>
              </a:spcAft>
              <a:buClr>
                <a:schemeClr val="dk1"/>
              </a:buClr>
              <a:buSzPts val="3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9:notes"/>
          <p:cNvSpPr txBox="1">
            <a:spLocks noGrp="1"/>
          </p:cNvSpPr>
          <p:nvPr>
            <p:ph type="body" idx="1"/>
          </p:nvPr>
        </p:nvSpPr>
        <p:spPr>
          <a:xfrm>
            <a:off x="975360" y="4560570"/>
            <a:ext cx="5364480" cy="432054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Clr>
                <a:schemeClr val="dk1"/>
              </a:buClr>
              <a:buSzPts val="300"/>
              <a:buFont typeface="Arial"/>
              <a:buNone/>
            </a:pPr>
            <a:endParaRPr sz="1200" b="0" i="0" u="none" strike="noStrike" cap="none">
              <a:solidFill>
                <a:schemeClr val="dk1"/>
              </a:solidFill>
              <a:latin typeface="Arial"/>
              <a:ea typeface="Arial"/>
              <a:cs typeface="Arial"/>
              <a:sym typeface="Arial"/>
            </a:endParaRPr>
          </a:p>
        </p:txBody>
      </p:sp>
      <p:sp>
        <p:nvSpPr>
          <p:cNvPr id="876" name="Google Shape;876;p9:notes"/>
          <p:cNvSpPr>
            <a:spLocks noGrp="1" noRot="1" noChangeAspect="1"/>
          </p:cNvSpPr>
          <p:nvPr>
            <p:ph type="sldImg" idx="2"/>
          </p:nvPr>
        </p:nvSpPr>
        <p:spPr>
          <a:xfrm>
            <a:off x="450850" y="720725"/>
            <a:ext cx="64135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10:notes"/>
          <p:cNvSpPr>
            <a:spLocks noGrp="1" noRot="1" noChangeAspect="1"/>
          </p:cNvSpPr>
          <p:nvPr>
            <p:ph type="sldImg" idx="2"/>
          </p:nvPr>
        </p:nvSpPr>
        <p:spPr>
          <a:xfrm>
            <a:off x="450850" y="720725"/>
            <a:ext cx="64135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2" name="Google Shape;882;p10:notes"/>
          <p:cNvSpPr txBox="1">
            <a:spLocks noGrp="1"/>
          </p:cNvSpPr>
          <p:nvPr>
            <p:ph type="body" idx="1"/>
          </p:nvPr>
        </p:nvSpPr>
        <p:spPr>
          <a:xfrm>
            <a:off x="975360" y="4560570"/>
            <a:ext cx="5364480" cy="4320540"/>
          </a:xfrm>
          <a:prstGeom prst="rect">
            <a:avLst/>
          </a:prstGeom>
          <a:noFill/>
          <a:ln>
            <a:noFill/>
          </a:ln>
        </p:spPr>
        <p:txBody>
          <a:bodyPr spcFirstLastPara="1" wrap="square" lIns="96625" tIns="48300" rIns="96625" bIns="48300" anchor="t" anchorCtr="0">
            <a:noAutofit/>
          </a:bodyPr>
          <a:lstStyle/>
          <a:p>
            <a:pPr marL="0" marR="0" lvl="0" indent="0" algn="l" rtl="0">
              <a:spcBef>
                <a:spcPts val="0"/>
              </a:spcBef>
              <a:spcAft>
                <a:spcPts val="0"/>
              </a:spcAft>
              <a:buClr>
                <a:schemeClr val="dk1"/>
              </a:buClr>
              <a:buSzPts val="3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3fff3ae5ad_0_5:notes"/>
          <p:cNvSpPr>
            <a:spLocks noGrp="1" noRot="1" noChangeAspect="1"/>
          </p:cNvSpPr>
          <p:nvPr>
            <p:ph type="sldImg" idx="2"/>
          </p:nvPr>
        </p:nvSpPr>
        <p:spPr>
          <a:xfrm>
            <a:off x="450850" y="720725"/>
            <a:ext cx="6413400" cy="36006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8" name="Google Shape;888;g3fff3ae5ad_0_5:notes"/>
          <p:cNvSpPr txBox="1">
            <a:spLocks noGrp="1"/>
          </p:cNvSpPr>
          <p:nvPr>
            <p:ph type="body" idx="1"/>
          </p:nvPr>
        </p:nvSpPr>
        <p:spPr>
          <a:xfrm>
            <a:off x="975360" y="4560570"/>
            <a:ext cx="5364600" cy="4320600"/>
          </a:xfrm>
          <a:prstGeom prst="rect">
            <a:avLst/>
          </a:prstGeom>
          <a:noFill/>
          <a:ln>
            <a:noFill/>
          </a:ln>
        </p:spPr>
        <p:txBody>
          <a:bodyPr spcFirstLastPara="1" wrap="square" lIns="96625" tIns="48300" rIns="96625" bIns="48300" anchor="t" anchorCtr="0">
            <a:noAutofit/>
          </a:bodyPr>
          <a:lstStyle/>
          <a:p>
            <a:pPr marL="0" marR="0" lvl="0" indent="0" algn="l" rtl="0">
              <a:spcBef>
                <a:spcPts val="0"/>
              </a:spcBef>
              <a:spcAft>
                <a:spcPts val="0"/>
              </a:spcAft>
              <a:buClr>
                <a:schemeClr val="dk1"/>
              </a:buClr>
              <a:buSzPts val="3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11:notes"/>
          <p:cNvSpPr txBox="1">
            <a:spLocks noGrp="1"/>
          </p:cNvSpPr>
          <p:nvPr>
            <p:ph type="body" idx="1"/>
          </p:nvPr>
        </p:nvSpPr>
        <p:spPr>
          <a:xfrm>
            <a:off x="975360" y="4560570"/>
            <a:ext cx="5364480" cy="432054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Clr>
                <a:schemeClr val="dk1"/>
              </a:buClr>
              <a:buSzPts val="300"/>
              <a:buFont typeface="Arial"/>
              <a:buNone/>
            </a:pPr>
            <a:endParaRPr sz="1200" b="0" i="0" u="none" strike="noStrike" cap="none">
              <a:solidFill>
                <a:schemeClr val="dk1"/>
              </a:solidFill>
              <a:latin typeface="Arial"/>
              <a:ea typeface="Arial"/>
              <a:cs typeface="Arial"/>
              <a:sym typeface="Arial"/>
            </a:endParaRPr>
          </a:p>
        </p:txBody>
      </p:sp>
      <p:sp>
        <p:nvSpPr>
          <p:cNvPr id="894" name="Google Shape;894;p11:notes"/>
          <p:cNvSpPr>
            <a:spLocks noGrp="1" noRot="1" noChangeAspect="1"/>
          </p:cNvSpPr>
          <p:nvPr>
            <p:ph type="sldImg" idx="2"/>
          </p:nvPr>
        </p:nvSpPr>
        <p:spPr>
          <a:xfrm>
            <a:off x="450850" y="720725"/>
            <a:ext cx="64135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Master" Target="../slideMasters/slideMaster4.xml"/><Relationship Id="rId5" Type="http://schemas.openxmlformats.org/officeDocument/2006/relationships/image" Target="../media/image1.png"/><Relationship Id="rId4" Type="http://schemas.openxmlformats.org/officeDocument/2006/relationships/image" Target="../media/image10.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5.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
        <p:cNvGrpSpPr/>
        <p:nvPr/>
      </p:nvGrpSpPr>
      <p:grpSpPr>
        <a:xfrm>
          <a:off x="0" y="0"/>
          <a:ext cx="0" cy="0"/>
          <a:chOff x="0" y="0"/>
          <a:chExt cx="0" cy="0"/>
        </a:xfrm>
      </p:grpSpPr>
      <p:sp>
        <p:nvSpPr>
          <p:cNvPr id="11" name="Google Shape;11;p2"/>
          <p:cNvSpPr txBox="1">
            <a:spLocks noGrp="1"/>
          </p:cNvSpPr>
          <p:nvPr>
            <p:ph type="title"/>
          </p:nvPr>
        </p:nvSpPr>
        <p:spPr>
          <a:xfrm>
            <a:off x="495927" y="555497"/>
            <a:ext cx="11838600" cy="7338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3400"/>
              <a:buFont typeface="Oswald"/>
              <a:buNone/>
              <a:defRPr sz="3400" b="1" i="0" u="none" strike="noStrike" cap="none">
                <a:solidFill>
                  <a:schemeClr val="dk1"/>
                </a:solidFill>
                <a:latin typeface="Oswald"/>
                <a:ea typeface="Oswald"/>
                <a:cs typeface="Oswald"/>
                <a:sym typeface="Oswald"/>
              </a:defRPr>
            </a:lvl1pPr>
            <a:lvl2pPr marR="0" lvl="1" algn="l" rtl="0">
              <a:lnSpc>
                <a:spcPct val="92592"/>
              </a:lnSpc>
              <a:spcBef>
                <a:spcPts val="0"/>
              </a:spcBef>
              <a:spcAft>
                <a:spcPts val="0"/>
              </a:spcAft>
              <a:buSzPts val="1900"/>
              <a:buFont typeface="Arial"/>
              <a:buNone/>
              <a:defRPr sz="1900"/>
            </a:lvl2pPr>
            <a:lvl3pPr marR="0" lvl="2" algn="l" rtl="0">
              <a:lnSpc>
                <a:spcPct val="92592"/>
              </a:lnSpc>
              <a:spcBef>
                <a:spcPts val="0"/>
              </a:spcBef>
              <a:spcAft>
                <a:spcPts val="0"/>
              </a:spcAft>
              <a:buSzPts val="1900"/>
              <a:buFont typeface="Arial"/>
              <a:buNone/>
              <a:defRPr sz="1900"/>
            </a:lvl3pPr>
            <a:lvl4pPr marR="0" lvl="3" algn="l" rtl="0">
              <a:lnSpc>
                <a:spcPct val="92592"/>
              </a:lnSpc>
              <a:spcBef>
                <a:spcPts val="0"/>
              </a:spcBef>
              <a:spcAft>
                <a:spcPts val="0"/>
              </a:spcAft>
              <a:buSzPts val="1900"/>
              <a:buFont typeface="Arial"/>
              <a:buNone/>
              <a:defRPr sz="1900"/>
            </a:lvl4pPr>
            <a:lvl5pPr marR="0" lvl="4" algn="l" rtl="0">
              <a:lnSpc>
                <a:spcPct val="92592"/>
              </a:lnSpc>
              <a:spcBef>
                <a:spcPts val="0"/>
              </a:spcBef>
              <a:spcAft>
                <a:spcPts val="0"/>
              </a:spcAft>
              <a:buSzPts val="1900"/>
              <a:buFont typeface="Arial"/>
              <a:buNone/>
              <a:defRPr sz="1900"/>
            </a:lvl5pPr>
            <a:lvl6pPr marR="0" lvl="5" algn="l" rtl="0">
              <a:lnSpc>
                <a:spcPct val="92592"/>
              </a:lnSpc>
              <a:spcBef>
                <a:spcPts val="0"/>
              </a:spcBef>
              <a:spcAft>
                <a:spcPts val="0"/>
              </a:spcAft>
              <a:buSzPts val="1900"/>
              <a:buFont typeface="Arial"/>
              <a:buNone/>
              <a:defRPr sz="1900"/>
            </a:lvl6pPr>
            <a:lvl7pPr marR="0" lvl="6" algn="l" rtl="0">
              <a:lnSpc>
                <a:spcPct val="92592"/>
              </a:lnSpc>
              <a:spcBef>
                <a:spcPts val="0"/>
              </a:spcBef>
              <a:spcAft>
                <a:spcPts val="0"/>
              </a:spcAft>
              <a:buSzPts val="1900"/>
              <a:buFont typeface="Arial"/>
              <a:buNone/>
              <a:defRPr sz="1900"/>
            </a:lvl7pPr>
            <a:lvl8pPr marR="0" lvl="7" algn="l" rtl="0">
              <a:lnSpc>
                <a:spcPct val="92592"/>
              </a:lnSpc>
              <a:spcBef>
                <a:spcPts val="0"/>
              </a:spcBef>
              <a:spcAft>
                <a:spcPts val="0"/>
              </a:spcAft>
              <a:buSzPts val="1900"/>
              <a:buFont typeface="Arial"/>
              <a:buNone/>
              <a:defRPr sz="1900"/>
            </a:lvl8pPr>
            <a:lvl9pPr marR="0" lvl="8" algn="l" rtl="0">
              <a:lnSpc>
                <a:spcPct val="92592"/>
              </a:lnSpc>
              <a:spcBef>
                <a:spcPts val="0"/>
              </a:spcBef>
              <a:spcAft>
                <a:spcPts val="0"/>
              </a:spcAft>
              <a:buSzPts val="1900"/>
              <a:buFont typeface="Arial"/>
              <a:buNone/>
              <a:defRPr sz="1900"/>
            </a:lvl9pPr>
          </a:lstStyle>
          <a:p>
            <a:endParaRPr/>
          </a:p>
        </p:txBody>
      </p:sp>
      <p:sp>
        <p:nvSpPr>
          <p:cNvPr id="12" name="Google Shape;12;p2"/>
          <p:cNvSpPr txBox="1">
            <a:spLocks noGrp="1"/>
          </p:cNvSpPr>
          <p:nvPr>
            <p:ph type="body" idx="1"/>
          </p:nvPr>
        </p:nvSpPr>
        <p:spPr>
          <a:xfrm>
            <a:off x="495927" y="1454336"/>
            <a:ext cx="11838600" cy="4552800"/>
          </a:xfrm>
          <a:prstGeom prst="rect">
            <a:avLst/>
          </a:prstGeom>
          <a:noFill/>
          <a:ln>
            <a:noFill/>
          </a:ln>
        </p:spPr>
        <p:txBody>
          <a:bodyPr spcFirstLastPara="1" wrap="square" lIns="91425" tIns="91425" rIns="91425" bIns="91425" anchor="t" anchorCtr="0"/>
          <a:lstStyle>
            <a:lvl1pPr marL="457200" marR="0" lvl="0" indent="-419100" algn="l" rtl="0">
              <a:lnSpc>
                <a:spcPct val="114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10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14000"/>
              </a:lnSpc>
              <a:spcBef>
                <a:spcPts val="10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3pPr>
            <a:lvl4pPr marL="1828800" marR="0" lvl="3" indent="-349250" algn="l" rtl="0">
              <a:lnSpc>
                <a:spcPct val="114000"/>
              </a:lnSpc>
              <a:spcBef>
                <a:spcPts val="0"/>
              </a:spcBef>
              <a:spcAft>
                <a:spcPts val="0"/>
              </a:spcAft>
              <a:buClr>
                <a:schemeClr val="dk1"/>
              </a:buClr>
              <a:buSzPts val="1900"/>
              <a:buFont typeface="Arial"/>
              <a:buChar char="•"/>
              <a:defRPr sz="1900" b="0" i="0" u="none" strike="noStrike" cap="none">
                <a:solidFill>
                  <a:schemeClr val="dk1"/>
                </a:solidFill>
                <a:latin typeface="Georgia"/>
                <a:ea typeface="Georgia"/>
                <a:cs typeface="Georgia"/>
                <a:sym typeface="Georgia"/>
              </a:defRPr>
            </a:lvl4pPr>
            <a:lvl5pPr marL="2286000" marR="0" lvl="4" indent="-336550" algn="l" rtl="0">
              <a:lnSpc>
                <a:spcPct val="114000"/>
              </a:lnSpc>
              <a:spcBef>
                <a:spcPts val="0"/>
              </a:spcBef>
              <a:spcAft>
                <a:spcPts val="0"/>
              </a:spcAft>
              <a:buClr>
                <a:schemeClr val="dk1"/>
              </a:buClr>
              <a:buSzPts val="1700"/>
              <a:buFont typeface="Arial"/>
              <a:buChar char="•"/>
              <a:defRPr sz="1700" b="0" i="0" u="none" strike="noStrike" cap="none">
                <a:solidFill>
                  <a:schemeClr val="dk1"/>
                </a:solidFill>
                <a:latin typeface="Georgia"/>
                <a:ea typeface="Georgia"/>
                <a:cs typeface="Georgia"/>
                <a:sym typeface="Georgia"/>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13" name="Google Shape;13;p2"/>
          <p:cNvSpPr txBox="1"/>
          <p:nvPr/>
        </p:nvSpPr>
        <p:spPr>
          <a:xfrm>
            <a:off x="457823" y="6740723"/>
            <a:ext cx="12326400" cy="440100"/>
          </a:xfrm>
          <a:prstGeom prst="rect">
            <a:avLst/>
          </a:prstGeom>
          <a:noFill/>
          <a:ln>
            <a:noFill/>
          </a:ln>
        </p:spPr>
        <p:txBody>
          <a:bodyPr spcFirstLastPara="1" wrap="square" lIns="138375" tIns="138375" rIns="138375" bIns="138375" anchor="t" anchorCtr="0">
            <a:noAutofit/>
          </a:bodyPr>
          <a:lstStyle/>
          <a:p>
            <a:pPr marL="0" marR="0" lvl="0" indent="0" algn="l" rtl="0">
              <a:lnSpc>
                <a:spcPct val="100000"/>
              </a:lnSpc>
              <a:spcBef>
                <a:spcPts val="0"/>
              </a:spcBef>
              <a:spcAft>
                <a:spcPts val="0"/>
              </a:spcAft>
              <a:buClr>
                <a:srgbClr val="000000"/>
              </a:buClr>
              <a:buSzPts val="300"/>
              <a:buFont typeface="Helvetica Neue"/>
              <a:buNone/>
            </a:pPr>
            <a:r>
              <a:rPr lang="en-US" sz="1200" b="1" i="0" u="none" strike="noStrike" cap="none">
                <a:solidFill>
                  <a:srgbClr val="000000"/>
                </a:solidFill>
                <a:latin typeface="Helvetica Neue"/>
                <a:ea typeface="Helvetica Neue"/>
                <a:cs typeface="Helvetica Neue"/>
                <a:sym typeface="Helvetica Neue"/>
              </a:rPr>
              <a:t>GENERAL ASSEMBLY	</a:t>
            </a:r>
            <a:endParaRPr/>
          </a:p>
        </p:txBody>
      </p:sp>
      <p:cxnSp>
        <p:nvCxnSpPr>
          <p:cNvPr id="14" name="Google Shape;14;p2"/>
          <p:cNvCxnSpPr/>
          <p:nvPr/>
        </p:nvCxnSpPr>
        <p:spPr>
          <a:xfrm>
            <a:off x="591718" y="6740723"/>
            <a:ext cx="11821500" cy="0"/>
          </a:xfrm>
          <a:prstGeom prst="straightConnector1">
            <a:avLst/>
          </a:prstGeom>
          <a:noFill/>
          <a:ln w="9525" cap="flat" cmpd="sng">
            <a:solidFill>
              <a:srgbClr val="000000"/>
            </a:solidFill>
            <a:prstDash val="solid"/>
            <a:round/>
            <a:headEnd type="none" w="sm" len="sm"/>
            <a:tailEnd type="none" w="sm" len="sm"/>
          </a:ln>
        </p:spPr>
      </p:cxnSp>
      <p:pic>
        <p:nvPicPr>
          <p:cNvPr id="15" name="Google Shape;15;p2"/>
          <p:cNvPicPr preferRelativeResize="0"/>
          <p:nvPr/>
        </p:nvPicPr>
        <p:blipFill rotWithShape="1">
          <a:blip r:embed="rId2">
            <a:alphaModFix/>
          </a:blip>
          <a:srcRect/>
          <a:stretch/>
        </p:blipFill>
        <p:spPr>
          <a:xfrm>
            <a:off x="12110720" y="6801589"/>
            <a:ext cx="319134" cy="318580"/>
          </a:xfrm>
          <a:prstGeom prst="rect">
            <a:avLst/>
          </a:prstGeom>
          <a:noFill/>
          <a:ln>
            <a:noFill/>
          </a:ln>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65"/>
        <p:cNvGrpSpPr/>
        <p:nvPr/>
      </p:nvGrpSpPr>
      <p:grpSpPr>
        <a:xfrm>
          <a:off x="0" y="0"/>
          <a:ext cx="0" cy="0"/>
          <a:chOff x="0" y="0"/>
          <a:chExt cx="0" cy="0"/>
        </a:xfrm>
      </p:grpSpPr>
      <p:cxnSp>
        <p:nvCxnSpPr>
          <p:cNvPr id="66" name="Google Shape;66;p11"/>
          <p:cNvCxnSpPr/>
          <p:nvPr/>
        </p:nvCxnSpPr>
        <p:spPr>
          <a:xfrm>
            <a:off x="635001" y="635000"/>
            <a:ext cx="11734720" cy="0"/>
          </a:xfrm>
          <a:prstGeom prst="straightConnector1">
            <a:avLst/>
          </a:prstGeom>
          <a:noFill/>
          <a:ln>
            <a:noFill/>
          </a:ln>
        </p:spPr>
      </p:cxnSp>
      <p:cxnSp>
        <p:nvCxnSpPr>
          <p:cNvPr id="67" name="Google Shape;67;p11"/>
          <p:cNvCxnSpPr/>
          <p:nvPr/>
        </p:nvCxnSpPr>
        <p:spPr>
          <a:xfrm>
            <a:off x="635001" y="1219200"/>
            <a:ext cx="11734720" cy="0"/>
          </a:xfrm>
          <a:prstGeom prst="straightConnector1">
            <a:avLst/>
          </a:prstGeom>
          <a:noFill/>
          <a:ln>
            <a:noFill/>
          </a:ln>
        </p:spPr>
      </p:cxnSp>
      <p:cxnSp>
        <p:nvCxnSpPr>
          <p:cNvPr id="68" name="Google Shape;68;p11"/>
          <p:cNvCxnSpPr/>
          <p:nvPr/>
        </p:nvCxnSpPr>
        <p:spPr>
          <a:xfrm rot="10800000" flipH="1">
            <a:off x="635001" y="2780980"/>
            <a:ext cx="3735040" cy="319"/>
          </a:xfrm>
          <a:prstGeom prst="straightConnector1">
            <a:avLst/>
          </a:prstGeom>
          <a:noFill/>
          <a:ln>
            <a:noFill/>
          </a:ln>
        </p:spPr>
      </p:cxnSp>
      <p:cxnSp>
        <p:nvCxnSpPr>
          <p:cNvPr id="69" name="Google Shape;69;p11"/>
          <p:cNvCxnSpPr/>
          <p:nvPr/>
        </p:nvCxnSpPr>
        <p:spPr>
          <a:xfrm rot="10800000" flipH="1">
            <a:off x="4622800" y="2780980"/>
            <a:ext cx="7742720" cy="319"/>
          </a:xfrm>
          <a:prstGeom prst="straightConnector1">
            <a:avLst/>
          </a:prstGeom>
          <a:noFill/>
          <a:ln>
            <a:noFill/>
          </a:ln>
        </p:spPr>
      </p:cxnSp>
      <p:cxnSp>
        <p:nvCxnSpPr>
          <p:cNvPr id="70" name="Google Shape;70;p11"/>
          <p:cNvCxnSpPr/>
          <p:nvPr/>
        </p:nvCxnSpPr>
        <p:spPr>
          <a:xfrm rot="10800000" flipH="1">
            <a:off x="635001" y="5752779"/>
            <a:ext cx="3735040" cy="319"/>
          </a:xfrm>
          <a:prstGeom prst="straightConnector1">
            <a:avLst/>
          </a:prstGeom>
          <a:noFill/>
          <a:ln>
            <a:noFill/>
          </a:ln>
        </p:spPr>
      </p:cxnSp>
      <p:cxnSp>
        <p:nvCxnSpPr>
          <p:cNvPr id="71" name="Google Shape;71;p11"/>
          <p:cNvCxnSpPr/>
          <p:nvPr/>
        </p:nvCxnSpPr>
        <p:spPr>
          <a:xfrm>
            <a:off x="4635500" y="5753100"/>
            <a:ext cx="7732160" cy="0"/>
          </a:xfrm>
          <a:prstGeom prst="straightConnector1">
            <a:avLst/>
          </a:prstGeom>
          <a:noFill/>
          <a:ln>
            <a:noFill/>
          </a:ln>
        </p:spPr>
      </p:cxnSp>
      <p:sp>
        <p:nvSpPr>
          <p:cNvPr id="72" name="Google Shape;72;p11"/>
          <p:cNvSpPr/>
          <p:nvPr/>
        </p:nvSpPr>
        <p:spPr>
          <a:xfrm>
            <a:off x="635001" y="2387600"/>
            <a:ext cx="3733760" cy="25427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06"/>
              <a:buFont typeface="Arial"/>
              <a:buNone/>
            </a:pPr>
            <a:r>
              <a:rPr lang="en-US" sz="2023" b="1" i="0" u="none" strike="noStrike" cap="none">
                <a:solidFill>
                  <a:srgbClr val="000000"/>
                </a:solidFill>
                <a:latin typeface="Arial"/>
                <a:ea typeface="Arial"/>
                <a:cs typeface="Arial"/>
                <a:sym typeface="Arial"/>
              </a:rPr>
              <a:t>KEY OBJECTIVE(S)</a:t>
            </a:r>
            <a:endParaRPr/>
          </a:p>
        </p:txBody>
      </p:sp>
      <p:sp>
        <p:nvSpPr>
          <p:cNvPr id="73" name="Google Shape;73;p11"/>
          <p:cNvSpPr/>
          <p:nvPr/>
        </p:nvSpPr>
        <p:spPr>
          <a:xfrm>
            <a:off x="4635500" y="2387600"/>
            <a:ext cx="3733760" cy="25427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06"/>
              <a:buFont typeface="Arial"/>
              <a:buNone/>
            </a:pPr>
            <a:r>
              <a:rPr lang="en-US" sz="2023" b="1" i="0" u="none" strike="noStrike" cap="none">
                <a:solidFill>
                  <a:srgbClr val="000000"/>
                </a:solidFill>
                <a:latin typeface="Arial"/>
                <a:ea typeface="Arial"/>
                <a:cs typeface="Arial"/>
                <a:sym typeface="Arial"/>
              </a:rPr>
              <a:t>AGENDA</a:t>
            </a:r>
            <a:endParaRPr/>
          </a:p>
        </p:txBody>
      </p:sp>
      <p:sp>
        <p:nvSpPr>
          <p:cNvPr id="74" name="Google Shape;74;p11"/>
          <p:cNvSpPr/>
          <p:nvPr/>
        </p:nvSpPr>
        <p:spPr>
          <a:xfrm>
            <a:off x="4635500" y="5359400"/>
            <a:ext cx="7746880" cy="25427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06"/>
              <a:buFont typeface="Arial"/>
              <a:buNone/>
            </a:pPr>
            <a:r>
              <a:rPr lang="en-US" sz="2023" b="1" i="0" u="none" strike="noStrike" cap="none">
                <a:solidFill>
                  <a:srgbClr val="000000"/>
                </a:solidFill>
                <a:latin typeface="Arial"/>
                <a:ea typeface="Arial"/>
                <a:cs typeface="Arial"/>
                <a:sym typeface="Arial"/>
              </a:rPr>
              <a:t>RESOURCES</a:t>
            </a:r>
            <a:endParaRPr/>
          </a:p>
        </p:txBody>
      </p:sp>
      <p:sp>
        <p:nvSpPr>
          <p:cNvPr id="75" name="Google Shape;75;p11"/>
          <p:cNvSpPr/>
          <p:nvPr/>
        </p:nvSpPr>
        <p:spPr>
          <a:xfrm>
            <a:off x="635001" y="5359400"/>
            <a:ext cx="3733760" cy="25427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06"/>
              <a:buFont typeface="Arial"/>
              <a:buNone/>
            </a:pPr>
            <a:r>
              <a:rPr lang="en-US" sz="2023" b="1" i="0" u="none" strike="noStrike" cap="none">
                <a:solidFill>
                  <a:srgbClr val="000000"/>
                </a:solidFill>
                <a:latin typeface="Arial"/>
                <a:ea typeface="Arial"/>
                <a:cs typeface="Arial"/>
                <a:sym typeface="Arial"/>
              </a:rPr>
              <a:t>DELIVERABLE</a:t>
            </a:r>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773"/>
        <p:cNvGrpSpPr/>
        <p:nvPr/>
      </p:nvGrpSpPr>
      <p:grpSpPr>
        <a:xfrm>
          <a:off x="0" y="0"/>
          <a:ext cx="0" cy="0"/>
          <a:chOff x="0" y="0"/>
          <a:chExt cx="0" cy="0"/>
        </a:xfrm>
      </p:grpSpPr>
      <p:cxnSp>
        <p:nvCxnSpPr>
          <p:cNvPr id="774" name="Google Shape;774;p104"/>
          <p:cNvCxnSpPr/>
          <p:nvPr/>
        </p:nvCxnSpPr>
        <p:spPr>
          <a:xfrm>
            <a:off x="635003" y="635003"/>
            <a:ext cx="11734800" cy="0"/>
          </a:xfrm>
          <a:prstGeom prst="straightConnector1">
            <a:avLst/>
          </a:prstGeom>
          <a:noFill/>
          <a:ln>
            <a:noFill/>
          </a:ln>
        </p:spPr>
      </p:cxnSp>
      <p:cxnSp>
        <p:nvCxnSpPr>
          <p:cNvPr id="775" name="Google Shape;775;p104"/>
          <p:cNvCxnSpPr/>
          <p:nvPr/>
        </p:nvCxnSpPr>
        <p:spPr>
          <a:xfrm>
            <a:off x="635003" y="1219203"/>
            <a:ext cx="11734800" cy="0"/>
          </a:xfrm>
          <a:prstGeom prst="straightConnector1">
            <a:avLst/>
          </a:prstGeom>
          <a:noFill/>
          <a:ln>
            <a:noFill/>
          </a:ln>
        </p:spPr>
      </p:cxnSp>
      <p:grpSp>
        <p:nvGrpSpPr>
          <p:cNvPr id="776" name="Google Shape;776;p104"/>
          <p:cNvGrpSpPr/>
          <p:nvPr/>
        </p:nvGrpSpPr>
        <p:grpSpPr>
          <a:xfrm>
            <a:off x="635006" y="1828805"/>
            <a:ext cx="1269661" cy="1269661"/>
            <a:chOff x="0" y="0"/>
            <a:chExt cx="1269661" cy="1269661"/>
          </a:xfrm>
        </p:grpSpPr>
        <p:pic>
          <p:nvPicPr>
            <p:cNvPr id="777" name="Google Shape;777;p104"/>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778" name="Google Shape;778;p104"/>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US" sz="1794" b="1" i="0" u="none" strike="noStrike" cap="none">
                  <a:solidFill>
                    <a:srgbClr val="000000"/>
                  </a:solidFill>
                  <a:latin typeface="Arial"/>
                  <a:ea typeface="Arial"/>
                  <a:cs typeface="Arial"/>
                  <a:sym typeface="Arial"/>
                </a:rPr>
                <a:t>INSERT STICKER</a:t>
              </a:r>
              <a:br>
                <a:rPr lang="en-US" sz="1794" b="1" i="0" u="none" strike="noStrike" cap="none">
                  <a:solidFill>
                    <a:srgbClr val="000000"/>
                  </a:solidFill>
                  <a:latin typeface="Arial"/>
                  <a:ea typeface="Arial"/>
                  <a:cs typeface="Arial"/>
                  <a:sym typeface="Arial"/>
                </a:rPr>
              </a:br>
              <a:r>
                <a:rPr lang="en-US" sz="1794" b="1" i="0" u="none" strike="noStrike" cap="none">
                  <a:solidFill>
                    <a:srgbClr val="000000"/>
                  </a:solidFill>
                  <a:latin typeface="Arial"/>
                  <a:ea typeface="Arial"/>
                  <a:cs typeface="Arial"/>
                  <a:sym typeface="Arial"/>
                </a:rPr>
                <a:t>TEXT</a:t>
              </a:r>
              <a:endParaRPr/>
            </a:p>
          </p:txBody>
        </p:sp>
      </p:grpSp>
      <p:grpSp>
        <p:nvGrpSpPr>
          <p:cNvPr id="779" name="Google Shape;779;p104"/>
          <p:cNvGrpSpPr/>
          <p:nvPr/>
        </p:nvGrpSpPr>
        <p:grpSpPr>
          <a:xfrm>
            <a:off x="2159005" y="1828805"/>
            <a:ext cx="1269661" cy="1269661"/>
            <a:chOff x="0" y="0"/>
            <a:chExt cx="1269661" cy="1269661"/>
          </a:xfrm>
        </p:grpSpPr>
        <p:pic>
          <p:nvPicPr>
            <p:cNvPr id="780" name="Google Shape;780;p104"/>
            <p:cNvPicPr preferRelativeResize="0"/>
            <p:nvPr/>
          </p:nvPicPr>
          <p:blipFill rotWithShape="1">
            <a:blip r:embed="rId3">
              <a:alphaModFix/>
            </a:blip>
            <a:srcRect/>
            <a:stretch/>
          </p:blipFill>
          <p:spPr>
            <a:xfrm>
              <a:off x="0" y="0"/>
              <a:ext cx="1269661" cy="1269661"/>
            </a:xfrm>
            <a:prstGeom prst="rect">
              <a:avLst/>
            </a:prstGeom>
            <a:noFill/>
            <a:ln>
              <a:noFill/>
            </a:ln>
          </p:spPr>
        </p:pic>
        <p:sp>
          <p:nvSpPr>
            <p:cNvPr id="781" name="Google Shape;781;p104"/>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94" b="1" i="0" u="none" strike="noStrike" cap="none">
                  <a:solidFill>
                    <a:srgbClr val="FFFFFF"/>
                  </a:solidFill>
                  <a:latin typeface="Arial"/>
                  <a:ea typeface="Arial"/>
                  <a:cs typeface="Arial"/>
                  <a:sym typeface="Arial"/>
                </a:rPr>
                <a:t>INSERT STICKER</a:t>
              </a:r>
              <a:br>
                <a:rPr lang="en-US" sz="1794" b="1" i="0" u="none" strike="noStrike" cap="none">
                  <a:solidFill>
                    <a:srgbClr val="FFFFFF"/>
                  </a:solidFill>
                  <a:latin typeface="Arial"/>
                  <a:ea typeface="Arial"/>
                  <a:cs typeface="Arial"/>
                  <a:sym typeface="Arial"/>
                </a:rPr>
              </a:br>
              <a:r>
                <a:rPr lang="en-US" sz="1794" b="1" i="0" u="none" strike="noStrike" cap="none">
                  <a:solidFill>
                    <a:srgbClr val="FFFFFF"/>
                  </a:solidFill>
                  <a:latin typeface="Arial"/>
                  <a:ea typeface="Arial"/>
                  <a:cs typeface="Arial"/>
                  <a:sym typeface="Arial"/>
                </a:rPr>
                <a:t>TEXT</a:t>
              </a:r>
              <a:endParaRPr/>
            </a:p>
          </p:txBody>
        </p:sp>
      </p:grpSp>
      <p:grpSp>
        <p:nvGrpSpPr>
          <p:cNvPr id="782" name="Google Shape;782;p104"/>
          <p:cNvGrpSpPr/>
          <p:nvPr/>
        </p:nvGrpSpPr>
        <p:grpSpPr>
          <a:xfrm>
            <a:off x="635006" y="3340106"/>
            <a:ext cx="1269661" cy="1269661"/>
            <a:chOff x="0" y="0"/>
            <a:chExt cx="1269661" cy="1269661"/>
          </a:xfrm>
        </p:grpSpPr>
        <p:pic>
          <p:nvPicPr>
            <p:cNvPr id="783" name="Google Shape;783;p104"/>
            <p:cNvPicPr preferRelativeResize="0"/>
            <p:nvPr/>
          </p:nvPicPr>
          <p:blipFill rotWithShape="1">
            <a:blip r:embed="rId4">
              <a:alphaModFix/>
            </a:blip>
            <a:srcRect/>
            <a:stretch/>
          </p:blipFill>
          <p:spPr>
            <a:xfrm>
              <a:off x="0" y="0"/>
              <a:ext cx="1269661" cy="1269661"/>
            </a:xfrm>
            <a:prstGeom prst="rect">
              <a:avLst/>
            </a:prstGeom>
            <a:noFill/>
            <a:ln>
              <a:noFill/>
            </a:ln>
          </p:spPr>
        </p:pic>
        <p:sp>
          <p:nvSpPr>
            <p:cNvPr id="784" name="Google Shape;784;p104"/>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94" b="1" i="0" u="none" strike="noStrike" cap="none">
                  <a:solidFill>
                    <a:srgbClr val="FFFFFF"/>
                  </a:solidFill>
                  <a:latin typeface="Arial"/>
                  <a:ea typeface="Arial"/>
                  <a:cs typeface="Arial"/>
                  <a:sym typeface="Arial"/>
                </a:rPr>
                <a:t>INSERT STICKER</a:t>
              </a:r>
              <a:br>
                <a:rPr lang="en-US" sz="1794" b="1" i="0" u="none" strike="noStrike" cap="none">
                  <a:solidFill>
                    <a:srgbClr val="FFFFFF"/>
                  </a:solidFill>
                  <a:latin typeface="Arial"/>
                  <a:ea typeface="Arial"/>
                  <a:cs typeface="Arial"/>
                  <a:sym typeface="Arial"/>
                </a:rPr>
              </a:br>
              <a:r>
                <a:rPr lang="en-US" sz="1794" b="1" i="0" u="none" strike="noStrike" cap="none">
                  <a:solidFill>
                    <a:srgbClr val="FFFFFF"/>
                  </a:solidFill>
                  <a:latin typeface="Arial"/>
                  <a:ea typeface="Arial"/>
                  <a:cs typeface="Arial"/>
                  <a:sym typeface="Arial"/>
                </a:rPr>
                <a:t>TEXT</a:t>
              </a:r>
              <a:endParaRPr/>
            </a:p>
          </p:txBody>
        </p:sp>
      </p:grpSp>
      <p:grpSp>
        <p:nvGrpSpPr>
          <p:cNvPr id="785" name="Google Shape;785;p104"/>
          <p:cNvGrpSpPr/>
          <p:nvPr/>
        </p:nvGrpSpPr>
        <p:grpSpPr>
          <a:xfrm>
            <a:off x="2159005" y="3340106"/>
            <a:ext cx="1269661" cy="1269661"/>
            <a:chOff x="0" y="0"/>
            <a:chExt cx="1269661" cy="1269661"/>
          </a:xfrm>
        </p:grpSpPr>
        <p:pic>
          <p:nvPicPr>
            <p:cNvPr id="786" name="Google Shape;786;p104"/>
            <p:cNvPicPr preferRelativeResize="0"/>
            <p:nvPr/>
          </p:nvPicPr>
          <p:blipFill rotWithShape="1">
            <a:blip r:embed="rId5">
              <a:alphaModFix/>
            </a:blip>
            <a:srcRect/>
            <a:stretch/>
          </p:blipFill>
          <p:spPr>
            <a:xfrm>
              <a:off x="0" y="0"/>
              <a:ext cx="1269661" cy="1269661"/>
            </a:xfrm>
            <a:prstGeom prst="rect">
              <a:avLst/>
            </a:prstGeom>
            <a:noFill/>
            <a:ln>
              <a:noFill/>
            </a:ln>
          </p:spPr>
        </p:pic>
        <p:sp>
          <p:nvSpPr>
            <p:cNvPr id="787" name="Google Shape;787;p104"/>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94" b="1" i="0" u="none" strike="noStrike" cap="none">
                  <a:solidFill>
                    <a:srgbClr val="FFFFFF"/>
                  </a:solidFill>
                  <a:latin typeface="Arial"/>
                  <a:ea typeface="Arial"/>
                  <a:cs typeface="Arial"/>
                  <a:sym typeface="Arial"/>
                </a:rPr>
                <a:t>INSERT STICKER</a:t>
              </a:r>
              <a:br>
                <a:rPr lang="en-US" sz="1794" b="1" i="0" u="none" strike="noStrike" cap="none">
                  <a:solidFill>
                    <a:srgbClr val="FFFFFF"/>
                  </a:solidFill>
                  <a:latin typeface="Arial"/>
                  <a:ea typeface="Arial"/>
                  <a:cs typeface="Arial"/>
                  <a:sym typeface="Arial"/>
                </a:rPr>
              </a:br>
              <a:r>
                <a:rPr lang="en-US" sz="1794" b="1" i="0" u="none" strike="noStrike" cap="none">
                  <a:solidFill>
                    <a:srgbClr val="FFFFFF"/>
                  </a:solidFill>
                  <a:latin typeface="Arial"/>
                  <a:ea typeface="Arial"/>
                  <a:cs typeface="Arial"/>
                  <a:sym typeface="Arial"/>
                </a:rPr>
                <a:t>TEXT</a:t>
              </a:r>
              <a:endParaRPr/>
            </a:p>
          </p:txBody>
        </p:sp>
      </p:grpSp>
      <p:grpSp>
        <p:nvGrpSpPr>
          <p:cNvPr id="788" name="Google Shape;788;p104"/>
          <p:cNvGrpSpPr/>
          <p:nvPr/>
        </p:nvGrpSpPr>
        <p:grpSpPr>
          <a:xfrm>
            <a:off x="635006" y="4876807"/>
            <a:ext cx="1269661" cy="1269661"/>
            <a:chOff x="0" y="0"/>
            <a:chExt cx="1269661" cy="1269661"/>
          </a:xfrm>
        </p:grpSpPr>
        <p:pic>
          <p:nvPicPr>
            <p:cNvPr id="789" name="Google Shape;789;p104"/>
            <p:cNvPicPr preferRelativeResize="0"/>
            <p:nvPr/>
          </p:nvPicPr>
          <p:blipFill rotWithShape="1">
            <a:blip r:embed="rId6">
              <a:alphaModFix/>
            </a:blip>
            <a:srcRect/>
            <a:stretch/>
          </p:blipFill>
          <p:spPr>
            <a:xfrm>
              <a:off x="0" y="0"/>
              <a:ext cx="1269661" cy="1269661"/>
            </a:xfrm>
            <a:prstGeom prst="rect">
              <a:avLst/>
            </a:prstGeom>
            <a:noFill/>
            <a:ln>
              <a:noFill/>
            </a:ln>
          </p:spPr>
        </p:pic>
        <p:sp>
          <p:nvSpPr>
            <p:cNvPr id="790" name="Google Shape;790;p104"/>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94" b="1" i="0" u="none" strike="noStrike" cap="none">
                  <a:solidFill>
                    <a:srgbClr val="FFFFFF"/>
                  </a:solidFill>
                  <a:latin typeface="Arial"/>
                  <a:ea typeface="Arial"/>
                  <a:cs typeface="Arial"/>
                  <a:sym typeface="Arial"/>
                </a:rPr>
                <a:t>INSERT STICKER</a:t>
              </a:r>
              <a:br>
                <a:rPr lang="en-US" sz="1794" b="1" i="0" u="none" strike="noStrike" cap="none">
                  <a:solidFill>
                    <a:srgbClr val="FFFFFF"/>
                  </a:solidFill>
                  <a:latin typeface="Arial"/>
                  <a:ea typeface="Arial"/>
                  <a:cs typeface="Arial"/>
                  <a:sym typeface="Arial"/>
                </a:rPr>
              </a:br>
              <a:r>
                <a:rPr lang="en-US" sz="1794" b="1" i="0" u="none" strike="noStrike" cap="none">
                  <a:solidFill>
                    <a:srgbClr val="FFFFFF"/>
                  </a:solidFill>
                  <a:latin typeface="Arial"/>
                  <a:ea typeface="Arial"/>
                  <a:cs typeface="Arial"/>
                  <a:sym typeface="Arial"/>
                </a:rPr>
                <a:t>TEXT</a:t>
              </a:r>
              <a:endParaRPr/>
            </a:p>
          </p:txBody>
        </p:sp>
      </p:grpSp>
      <p:grpSp>
        <p:nvGrpSpPr>
          <p:cNvPr id="791" name="Google Shape;791;p104"/>
          <p:cNvGrpSpPr/>
          <p:nvPr/>
        </p:nvGrpSpPr>
        <p:grpSpPr>
          <a:xfrm>
            <a:off x="2159005" y="4876807"/>
            <a:ext cx="1269661" cy="1269661"/>
            <a:chOff x="0" y="0"/>
            <a:chExt cx="1269661" cy="1269661"/>
          </a:xfrm>
        </p:grpSpPr>
        <p:pic>
          <p:nvPicPr>
            <p:cNvPr id="792" name="Google Shape;792;p104"/>
            <p:cNvPicPr preferRelativeResize="0"/>
            <p:nvPr/>
          </p:nvPicPr>
          <p:blipFill rotWithShape="1">
            <a:blip r:embed="rId7">
              <a:alphaModFix/>
            </a:blip>
            <a:srcRect/>
            <a:stretch/>
          </p:blipFill>
          <p:spPr>
            <a:xfrm>
              <a:off x="0" y="0"/>
              <a:ext cx="1269661" cy="1269661"/>
            </a:xfrm>
            <a:prstGeom prst="rect">
              <a:avLst/>
            </a:prstGeom>
            <a:noFill/>
            <a:ln>
              <a:noFill/>
            </a:ln>
          </p:spPr>
        </p:pic>
        <p:sp>
          <p:nvSpPr>
            <p:cNvPr id="793" name="Google Shape;793;p104"/>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94" b="1" i="0" u="none" strike="noStrike" cap="none">
                  <a:solidFill>
                    <a:srgbClr val="FFFFFF"/>
                  </a:solidFill>
                  <a:latin typeface="Arial"/>
                  <a:ea typeface="Arial"/>
                  <a:cs typeface="Arial"/>
                  <a:sym typeface="Arial"/>
                </a:rPr>
                <a:t>INSERT STICKER</a:t>
              </a:r>
              <a:br>
                <a:rPr lang="en-US" sz="1794" b="1" i="0" u="none" strike="noStrike" cap="none">
                  <a:solidFill>
                    <a:srgbClr val="FFFFFF"/>
                  </a:solidFill>
                  <a:latin typeface="Arial"/>
                  <a:ea typeface="Arial"/>
                  <a:cs typeface="Arial"/>
                  <a:sym typeface="Arial"/>
                </a:rPr>
              </a:br>
              <a:r>
                <a:rPr lang="en-US" sz="1794" b="1" i="0" u="none" strike="noStrike" cap="none">
                  <a:solidFill>
                    <a:srgbClr val="FFFFFF"/>
                  </a:solidFill>
                  <a:latin typeface="Arial"/>
                  <a:ea typeface="Arial"/>
                  <a:cs typeface="Arial"/>
                  <a:sym typeface="Arial"/>
                </a:rPr>
                <a:t>TEXT</a:t>
              </a:r>
              <a:endParaRPr/>
            </a:p>
          </p:txBody>
        </p:sp>
      </p:grpSp>
      <p:sp>
        <p:nvSpPr>
          <p:cNvPr id="794" name="Google Shape;794;p104"/>
          <p:cNvSpPr/>
          <p:nvPr/>
        </p:nvSpPr>
        <p:spPr>
          <a:xfrm>
            <a:off x="8790782" y="1828803"/>
            <a:ext cx="3236100" cy="2031900"/>
          </a:xfrm>
          <a:custGeom>
            <a:avLst/>
            <a:gdLst/>
            <a:ahLst/>
            <a:cxnLst/>
            <a:rect l="l" t="t" r="r" b="b"/>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278425" tIns="278425" rIns="278425" bIns="278425" anchor="t" anchorCtr="0">
            <a:noAutofit/>
          </a:bodyPr>
          <a:lstStyle/>
          <a:p>
            <a:pPr marL="0" marR="0" lvl="0" indent="0" algn="l" rtl="0">
              <a:lnSpc>
                <a:spcPct val="133333"/>
              </a:lnSpc>
              <a:spcBef>
                <a:spcPts val="0"/>
              </a:spcBef>
              <a:spcAft>
                <a:spcPts val="0"/>
              </a:spcAft>
              <a:buClr>
                <a:srgbClr val="FFFFFF"/>
              </a:buClr>
              <a:buFont typeface="Arial"/>
              <a:buNone/>
            </a:pPr>
            <a:r>
              <a:rPr lang="en-US" sz="1196"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a:p>
        </p:txBody>
      </p:sp>
      <p:grpSp>
        <p:nvGrpSpPr>
          <p:cNvPr id="795" name="Google Shape;795;p104"/>
          <p:cNvGrpSpPr/>
          <p:nvPr/>
        </p:nvGrpSpPr>
        <p:grpSpPr>
          <a:xfrm>
            <a:off x="4051302" y="1828803"/>
            <a:ext cx="2031492" cy="2031492"/>
            <a:chOff x="0" y="0"/>
            <a:chExt cx="2031492" cy="2031492"/>
          </a:xfrm>
        </p:grpSpPr>
        <p:pic>
          <p:nvPicPr>
            <p:cNvPr id="796" name="Google Shape;796;p104"/>
            <p:cNvPicPr preferRelativeResize="0"/>
            <p:nvPr/>
          </p:nvPicPr>
          <p:blipFill rotWithShape="1">
            <a:blip r:embed="rId8">
              <a:alphaModFix/>
            </a:blip>
            <a:srcRect/>
            <a:stretch/>
          </p:blipFill>
          <p:spPr>
            <a:xfrm>
              <a:off x="0" y="0"/>
              <a:ext cx="2031492" cy="2031492"/>
            </a:xfrm>
            <a:prstGeom prst="rect">
              <a:avLst/>
            </a:prstGeom>
            <a:noFill/>
            <a:ln>
              <a:noFill/>
            </a:ln>
          </p:spPr>
        </p:pic>
        <p:sp>
          <p:nvSpPr>
            <p:cNvPr id="797" name="Google Shape;797;p104"/>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US" sz="1794" b="1" i="0" u="none" strike="noStrike" cap="none">
                  <a:solidFill>
                    <a:srgbClr val="000000"/>
                  </a:solidFill>
                  <a:latin typeface="Arial"/>
                  <a:ea typeface="Arial"/>
                  <a:cs typeface="Arial"/>
                  <a:sym typeface="Arial"/>
                </a:rPr>
                <a:t>INSERT TERM</a:t>
              </a:r>
              <a:endParaRPr/>
            </a:p>
          </p:txBody>
        </p:sp>
        <p:sp>
          <p:nvSpPr>
            <p:cNvPr id="798" name="Google Shape;798;p104"/>
            <p:cNvSpPr/>
            <p:nvPr/>
          </p:nvSpPr>
          <p:spPr>
            <a:xfrm>
              <a:off x="165100" y="419100"/>
              <a:ext cx="17502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US" sz="1171"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a:t>
              </a:r>
              <a:endParaRPr sz="1171" b="0" i="0" u="none" strike="noStrike" cap="none">
                <a:solidFill>
                  <a:srgbClr val="000000"/>
                </a:solidFill>
                <a:latin typeface="Arial"/>
                <a:ea typeface="Arial"/>
                <a:cs typeface="Arial"/>
                <a:sym typeface="Arial"/>
              </a:endParaRPr>
            </a:p>
          </p:txBody>
        </p:sp>
      </p:grpSp>
      <p:grpSp>
        <p:nvGrpSpPr>
          <p:cNvPr id="799" name="Google Shape;799;p104"/>
          <p:cNvGrpSpPr/>
          <p:nvPr/>
        </p:nvGrpSpPr>
        <p:grpSpPr>
          <a:xfrm>
            <a:off x="6362703" y="1828803"/>
            <a:ext cx="2031492" cy="2031492"/>
            <a:chOff x="0" y="0"/>
            <a:chExt cx="2031492" cy="2031492"/>
          </a:xfrm>
        </p:grpSpPr>
        <p:pic>
          <p:nvPicPr>
            <p:cNvPr id="800" name="Google Shape;800;p104"/>
            <p:cNvPicPr preferRelativeResize="0"/>
            <p:nvPr/>
          </p:nvPicPr>
          <p:blipFill rotWithShape="1">
            <a:blip r:embed="rId9">
              <a:alphaModFix/>
            </a:blip>
            <a:srcRect/>
            <a:stretch/>
          </p:blipFill>
          <p:spPr>
            <a:xfrm>
              <a:off x="0" y="0"/>
              <a:ext cx="2031492" cy="2031492"/>
            </a:xfrm>
            <a:prstGeom prst="rect">
              <a:avLst/>
            </a:prstGeom>
            <a:noFill/>
            <a:ln>
              <a:noFill/>
            </a:ln>
          </p:spPr>
        </p:pic>
        <p:sp>
          <p:nvSpPr>
            <p:cNvPr id="801" name="Google Shape;801;p104"/>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794" b="1" i="0" u="none" strike="noStrike" cap="none">
                  <a:solidFill>
                    <a:srgbClr val="FFFFFF"/>
                  </a:solidFill>
                  <a:latin typeface="Arial"/>
                  <a:ea typeface="Arial"/>
                  <a:cs typeface="Arial"/>
                  <a:sym typeface="Arial"/>
                </a:rPr>
                <a:t>INSERT TERM</a:t>
              </a:r>
              <a:endParaRPr/>
            </a:p>
          </p:txBody>
        </p:sp>
        <p:sp>
          <p:nvSpPr>
            <p:cNvPr id="802" name="Google Shape;802;p104"/>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71"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71" b="0" i="0" u="none" strike="noStrike" cap="none">
                <a:solidFill>
                  <a:srgbClr val="FFFFFF"/>
                </a:solidFill>
                <a:latin typeface="Arial"/>
                <a:ea typeface="Arial"/>
                <a:cs typeface="Arial"/>
                <a:sym typeface="Arial"/>
              </a:endParaRPr>
            </a:p>
          </p:txBody>
        </p:sp>
      </p:grpSp>
      <p:grpSp>
        <p:nvGrpSpPr>
          <p:cNvPr id="803" name="Google Shape;803;p104"/>
          <p:cNvGrpSpPr/>
          <p:nvPr/>
        </p:nvGrpSpPr>
        <p:grpSpPr>
          <a:xfrm>
            <a:off x="4051302" y="4114802"/>
            <a:ext cx="2031492" cy="2031492"/>
            <a:chOff x="0" y="0"/>
            <a:chExt cx="2031492" cy="2031492"/>
          </a:xfrm>
        </p:grpSpPr>
        <p:pic>
          <p:nvPicPr>
            <p:cNvPr id="804" name="Google Shape;804;p104"/>
            <p:cNvPicPr preferRelativeResize="0"/>
            <p:nvPr/>
          </p:nvPicPr>
          <p:blipFill rotWithShape="1">
            <a:blip r:embed="rId10">
              <a:alphaModFix/>
            </a:blip>
            <a:srcRect/>
            <a:stretch/>
          </p:blipFill>
          <p:spPr>
            <a:xfrm>
              <a:off x="0" y="0"/>
              <a:ext cx="2031492" cy="2031492"/>
            </a:xfrm>
            <a:prstGeom prst="rect">
              <a:avLst/>
            </a:prstGeom>
            <a:noFill/>
            <a:ln>
              <a:noFill/>
            </a:ln>
          </p:spPr>
        </p:pic>
        <p:sp>
          <p:nvSpPr>
            <p:cNvPr id="805" name="Google Shape;805;p104"/>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794" b="1" i="0" u="none" strike="noStrike" cap="none">
                  <a:solidFill>
                    <a:srgbClr val="FFFFFF"/>
                  </a:solidFill>
                  <a:latin typeface="Arial"/>
                  <a:ea typeface="Arial"/>
                  <a:cs typeface="Arial"/>
                  <a:sym typeface="Arial"/>
                </a:rPr>
                <a:t>INSERT TERM</a:t>
              </a:r>
              <a:endParaRPr/>
            </a:p>
          </p:txBody>
        </p:sp>
        <p:sp>
          <p:nvSpPr>
            <p:cNvPr id="806" name="Google Shape;806;p104"/>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71"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71" b="0" i="0" u="none" strike="noStrike" cap="none">
                <a:solidFill>
                  <a:srgbClr val="FFFFFF"/>
                </a:solidFill>
                <a:latin typeface="Arial"/>
                <a:ea typeface="Arial"/>
                <a:cs typeface="Arial"/>
                <a:sym typeface="Arial"/>
              </a:endParaRPr>
            </a:p>
          </p:txBody>
        </p:sp>
      </p:grpSp>
      <p:grpSp>
        <p:nvGrpSpPr>
          <p:cNvPr id="807" name="Google Shape;807;p104"/>
          <p:cNvGrpSpPr/>
          <p:nvPr/>
        </p:nvGrpSpPr>
        <p:grpSpPr>
          <a:xfrm>
            <a:off x="6362703" y="4114802"/>
            <a:ext cx="2031492" cy="2031492"/>
            <a:chOff x="0" y="0"/>
            <a:chExt cx="2031492" cy="2031492"/>
          </a:xfrm>
        </p:grpSpPr>
        <p:pic>
          <p:nvPicPr>
            <p:cNvPr id="808" name="Google Shape;808;p104"/>
            <p:cNvPicPr preferRelativeResize="0"/>
            <p:nvPr/>
          </p:nvPicPr>
          <p:blipFill rotWithShape="1">
            <a:blip r:embed="rId11">
              <a:alphaModFix/>
            </a:blip>
            <a:srcRect/>
            <a:stretch/>
          </p:blipFill>
          <p:spPr>
            <a:xfrm>
              <a:off x="0" y="0"/>
              <a:ext cx="2031492" cy="2031492"/>
            </a:xfrm>
            <a:prstGeom prst="rect">
              <a:avLst/>
            </a:prstGeom>
            <a:noFill/>
            <a:ln>
              <a:noFill/>
            </a:ln>
          </p:spPr>
        </p:pic>
        <p:sp>
          <p:nvSpPr>
            <p:cNvPr id="809" name="Google Shape;809;p104"/>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794" b="1" i="0" u="none" strike="noStrike" cap="none">
                  <a:solidFill>
                    <a:srgbClr val="FFFFFF"/>
                  </a:solidFill>
                  <a:latin typeface="Arial"/>
                  <a:ea typeface="Arial"/>
                  <a:cs typeface="Arial"/>
                  <a:sym typeface="Arial"/>
                </a:rPr>
                <a:t>INSERT TERM</a:t>
              </a:r>
              <a:endParaRPr/>
            </a:p>
          </p:txBody>
        </p:sp>
        <p:sp>
          <p:nvSpPr>
            <p:cNvPr id="810" name="Google Shape;810;p104"/>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71"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71" b="0" i="0" u="none" strike="noStrike" cap="none">
                <a:solidFill>
                  <a:srgbClr val="FFFFFF"/>
                </a:solidFill>
                <a:latin typeface="Arial"/>
                <a:ea typeface="Arial"/>
                <a:cs typeface="Arial"/>
                <a:sym typeface="Arial"/>
              </a:endParaRPr>
            </a:p>
          </p:txBody>
        </p:sp>
      </p:grpSp>
      <p:sp>
        <p:nvSpPr>
          <p:cNvPr id="811" name="Google Shape;811;p104"/>
          <p:cNvSpPr/>
          <p:nvPr/>
        </p:nvSpPr>
        <p:spPr>
          <a:xfrm>
            <a:off x="8940839" y="4156958"/>
            <a:ext cx="3331500" cy="2031900"/>
          </a:xfrm>
          <a:custGeom>
            <a:avLst/>
            <a:gdLst/>
            <a:ahLst/>
            <a:cxnLst/>
            <a:rect l="l" t="t" r="r" b="b"/>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278425" tIns="278425" rIns="278425" bIns="278425" anchor="t" anchorCtr="0">
            <a:noAutofit/>
          </a:bodyPr>
          <a:lstStyle/>
          <a:p>
            <a:pPr marL="0" marR="0" lvl="0" indent="0" algn="l" rtl="0">
              <a:lnSpc>
                <a:spcPct val="133333"/>
              </a:lnSpc>
              <a:spcBef>
                <a:spcPts val="0"/>
              </a:spcBef>
              <a:spcAft>
                <a:spcPts val="0"/>
              </a:spcAft>
              <a:buClr>
                <a:srgbClr val="000000"/>
              </a:buClr>
              <a:buFont typeface="Arial"/>
              <a:buNone/>
            </a:pPr>
            <a:r>
              <a:rPr lang="en-US" sz="1196" b="0" i="0" u="none" strike="noStrike" cap="none">
                <a:solidFill>
                  <a:srgbClr val="000000"/>
                </a:solidFill>
                <a:latin typeface="Arial"/>
                <a:ea typeface="Arial"/>
                <a:cs typeface="Arial"/>
                <a:sym typeface="Arial"/>
              </a:rPr>
              <a:t>Insert quote here. </a:t>
            </a:r>
            <a:endParaRPr/>
          </a:p>
          <a:p>
            <a:pPr marL="0" marR="0" lvl="0" indent="0" algn="l" rtl="0">
              <a:lnSpc>
                <a:spcPct val="133333"/>
              </a:lnSpc>
              <a:spcBef>
                <a:spcPts val="0"/>
              </a:spcBef>
              <a:spcAft>
                <a:spcPts val="0"/>
              </a:spcAft>
              <a:buClr>
                <a:srgbClr val="000000"/>
              </a:buClr>
              <a:buFont typeface="Arial"/>
              <a:buNone/>
            </a:pPr>
            <a:r>
              <a:rPr lang="en-US" sz="1196" b="0" i="0" u="none" strike="noStrike" cap="none">
                <a:solidFill>
                  <a:srgbClr val="000000"/>
                </a:solidFill>
                <a:latin typeface="Arial"/>
                <a:ea typeface="Arial"/>
                <a:cs typeface="Arial"/>
                <a:sym typeface="Arial"/>
              </a:rPr>
              <a:t>Vestibulum suscipit augue a erat tristique sollicitudin. Donec sit amet neque arcu. Vestibulum at rhoncus neque. Vivamus eget vulputate purus. Curabitur venenatis, nisi non faucibus fringilla. —John Doe</a:t>
            </a:r>
            <a:endParaRPr/>
          </a:p>
        </p:txBody>
      </p:sp>
    </p:spTree>
  </p:cSld>
  <p:clrMapOvr>
    <a:masterClrMapping/>
  </p:clrMapOvr>
  <p:transition spd="med">
    <p:fade thruBlk="1"/>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812"/>
        <p:cNvGrpSpPr/>
        <p:nvPr/>
      </p:nvGrpSpPr>
      <p:grpSpPr>
        <a:xfrm>
          <a:off x="0" y="0"/>
          <a:ext cx="0" cy="0"/>
          <a:chOff x="0" y="0"/>
          <a:chExt cx="0" cy="0"/>
        </a:xfrm>
      </p:grpSpPr>
      <p:pic>
        <p:nvPicPr>
          <p:cNvPr id="813" name="Google Shape;813;p105"/>
          <p:cNvPicPr preferRelativeResize="0"/>
          <p:nvPr/>
        </p:nvPicPr>
        <p:blipFill rotWithShape="1">
          <a:blip r:embed="rId2">
            <a:alphaModFix/>
          </a:blip>
          <a:srcRect/>
          <a:stretch/>
        </p:blipFill>
        <p:spPr>
          <a:xfrm>
            <a:off x="3314706" y="1555335"/>
            <a:ext cx="6351206" cy="5135577"/>
          </a:xfrm>
          <a:prstGeom prst="rect">
            <a:avLst/>
          </a:prstGeom>
          <a:noFill/>
          <a:ln>
            <a:noFill/>
          </a:ln>
        </p:spPr>
      </p:pic>
      <p:cxnSp>
        <p:nvCxnSpPr>
          <p:cNvPr id="814" name="Google Shape;814;p105"/>
          <p:cNvCxnSpPr/>
          <p:nvPr/>
        </p:nvCxnSpPr>
        <p:spPr>
          <a:xfrm>
            <a:off x="635003" y="635003"/>
            <a:ext cx="11734800" cy="0"/>
          </a:xfrm>
          <a:prstGeom prst="straightConnector1">
            <a:avLst/>
          </a:prstGeom>
          <a:noFill/>
          <a:ln>
            <a:noFill/>
          </a:ln>
        </p:spPr>
      </p:cxnSp>
      <p:cxnSp>
        <p:nvCxnSpPr>
          <p:cNvPr id="815" name="Google Shape;815;p105"/>
          <p:cNvCxnSpPr/>
          <p:nvPr/>
        </p:nvCxnSpPr>
        <p:spPr>
          <a:xfrm>
            <a:off x="635003" y="1219203"/>
            <a:ext cx="11734800" cy="0"/>
          </a:xfrm>
          <a:prstGeom prst="straightConnector1">
            <a:avLst/>
          </a:prstGeom>
          <a:noFill/>
          <a:ln>
            <a:noFill/>
          </a:ln>
        </p:spPr>
      </p:cxnSp>
      <p:sp>
        <p:nvSpPr>
          <p:cNvPr id="816" name="Google Shape;816;p105"/>
          <p:cNvSpPr txBox="1">
            <a:spLocks noGrp="1"/>
          </p:cNvSpPr>
          <p:nvPr>
            <p:ph type="body" idx="1"/>
          </p:nvPr>
        </p:nvSpPr>
        <p:spPr>
          <a:xfrm>
            <a:off x="3606801" y="1803406"/>
            <a:ext cx="5829300" cy="32892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1"/>
              </a:buClr>
              <a:buSzPts val="2800"/>
              <a:buFont typeface="Georgia"/>
              <a:buNone/>
              <a:defRPr sz="2800" b="0" i="0" u="none" strike="noStrike" cap="none">
                <a:solidFill>
                  <a:schemeClr val="dk1"/>
                </a:solidFill>
                <a:latin typeface="Georgia"/>
                <a:ea typeface="Georgia"/>
                <a:cs typeface="Georgia"/>
                <a:sym typeface="Georgia"/>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2pPr>
            <a:lvl3pPr marL="1371600" marR="0" lvl="2" indent="-355600" algn="l" rtl="0">
              <a:lnSpc>
                <a:spcPct val="100000"/>
              </a:lnSpc>
              <a:spcBef>
                <a:spcPts val="2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817"/>
        <p:cNvGrpSpPr/>
        <p:nvPr/>
      </p:nvGrpSpPr>
      <p:grpSpPr>
        <a:xfrm>
          <a:off x="0" y="0"/>
          <a:ext cx="0" cy="0"/>
          <a:chOff x="0" y="0"/>
          <a:chExt cx="0" cy="0"/>
        </a:xfrm>
      </p:grpSpPr>
      <p:pic>
        <p:nvPicPr>
          <p:cNvPr id="818" name="Google Shape;818;p106"/>
          <p:cNvPicPr preferRelativeResize="0"/>
          <p:nvPr/>
        </p:nvPicPr>
        <p:blipFill rotWithShape="1">
          <a:blip r:embed="rId2">
            <a:alphaModFix/>
          </a:blip>
          <a:srcRect/>
          <a:stretch/>
        </p:blipFill>
        <p:spPr>
          <a:xfrm>
            <a:off x="2794793" y="1556146"/>
            <a:ext cx="7307075" cy="5128009"/>
          </a:xfrm>
          <a:prstGeom prst="rect">
            <a:avLst/>
          </a:prstGeom>
          <a:noFill/>
          <a:ln>
            <a:noFill/>
          </a:ln>
        </p:spPr>
      </p:pic>
      <p:cxnSp>
        <p:nvCxnSpPr>
          <p:cNvPr id="819" name="Google Shape;819;p106"/>
          <p:cNvCxnSpPr/>
          <p:nvPr/>
        </p:nvCxnSpPr>
        <p:spPr>
          <a:xfrm>
            <a:off x="635003" y="635003"/>
            <a:ext cx="11734800" cy="0"/>
          </a:xfrm>
          <a:prstGeom prst="straightConnector1">
            <a:avLst/>
          </a:prstGeom>
          <a:noFill/>
          <a:ln>
            <a:noFill/>
          </a:ln>
        </p:spPr>
      </p:cxnSp>
      <p:cxnSp>
        <p:nvCxnSpPr>
          <p:cNvPr id="820" name="Google Shape;820;p106"/>
          <p:cNvCxnSpPr/>
          <p:nvPr/>
        </p:nvCxnSpPr>
        <p:spPr>
          <a:xfrm>
            <a:off x="635003" y="1219203"/>
            <a:ext cx="11734800" cy="0"/>
          </a:xfrm>
          <a:prstGeom prst="straightConnector1">
            <a:avLst/>
          </a:prstGeom>
          <a:noFill/>
          <a:ln>
            <a:noFill/>
          </a:ln>
        </p:spPr>
      </p:cxnSp>
      <p:sp>
        <p:nvSpPr>
          <p:cNvPr id="821" name="Google Shape;821;p106"/>
          <p:cNvSpPr txBox="1">
            <a:spLocks noGrp="1"/>
          </p:cNvSpPr>
          <p:nvPr>
            <p:ph type="body" idx="1"/>
          </p:nvPr>
        </p:nvSpPr>
        <p:spPr>
          <a:xfrm>
            <a:off x="3759201" y="1841504"/>
            <a:ext cx="5448300" cy="3390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1"/>
              </a:buClr>
              <a:buSzPts val="2800"/>
              <a:buFont typeface="Georgia"/>
              <a:buNone/>
              <a:defRPr sz="2800" b="0" i="0" u="none" strike="noStrike" cap="none">
                <a:solidFill>
                  <a:schemeClr val="dk1"/>
                </a:solidFill>
                <a:latin typeface="Georgia"/>
                <a:ea typeface="Georgia"/>
                <a:cs typeface="Georgia"/>
                <a:sym typeface="Georgia"/>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2pPr>
            <a:lvl3pPr marL="1371600" marR="0" lvl="2" indent="-355600" algn="l" rtl="0">
              <a:lnSpc>
                <a:spcPct val="100000"/>
              </a:lnSpc>
              <a:spcBef>
                <a:spcPts val="2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822"/>
        <p:cNvGrpSpPr/>
        <p:nvPr/>
      </p:nvGrpSpPr>
      <p:grpSpPr>
        <a:xfrm>
          <a:off x="0" y="0"/>
          <a:ext cx="0" cy="0"/>
          <a:chOff x="0" y="0"/>
          <a:chExt cx="0" cy="0"/>
        </a:xfrm>
      </p:grpSpPr>
      <p:pic>
        <p:nvPicPr>
          <p:cNvPr id="823" name="Google Shape;823;p107"/>
          <p:cNvPicPr preferRelativeResize="0"/>
          <p:nvPr/>
        </p:nvPicPr>
        <p:blipFill rotWithShape="1">
          <a:blip r:embed="rId2">
            <a:alphaModFix/>
          </a:blip>
          <a:srcRect/>
          <a:stretch/>
        </p:blipFill>
        <p:spPr>
          <a:xfrm>
            <a:off x="3136903" y="1511303"/>
            <a:ext cx="6834348" cy="5325527"/>
          </a:xfrm>
          <a:prstGeom prst="rect">
            <a:avLst/>
          </a:prstGeom>
          <a:noFill/>
          <a:ln>
            <a:noFill/>
          </a:ln>
        </p:spPr>
      </p:pic>
      <p:cxnSp>
        <p:nvCxnSpPr>
          <p:cNvPr id="824" name="Google Shape;824;p107"/>
          <p:cNvCxnSpPr/>
          <p:nvPr/>
        </p:nvCxnSpPr>
        <p:spPr>
          <a:xfrm>
            <a:off x="635003" y="635003"/>
            <a:ext cx="11734800" cy="0"/>
          </a:xfrm>
          <a:prstGeom prst="straightConnector1">
            <a:avLst/>
          </a:prstGeom>
          <a:noFill/>
          <a:ln>
            <a:noFill/>
          </a:ln>
        </p:spPr>
      </p:cxnSp>
      <p:cxnSp>
        <p:nvCxnSpPr>
          <p:cNvPr id="825" name="Google Shape;825;p107"/>
          <p:cNvCxnSpPr/>
          <p:nvPr/>
        </p:nvCxnSpPr>
        <p:spPr>
          <a:xfrm>
            <a:off x="635003" y="1219203"/>
            <a:ext cx="11734800" cy="0"/>
          </a:xfrm>
          <a:prstGeom prst="straightConnector1">
            <a:avLst/>
          </a:prstGeom>
          <a:noFill/>
          <a:ln>
            <a:noFill/>
          </a:ln>
        </p:spPr>
      </p:cxnSp>
      <p:sp>
        <p:nvSpPr>
          <p:cNvPr id="826" name="Google Shape;826;p107"/>
          <p:cNvSpPr txBox="1">
            <a:spLocks noGrp="1"/>
          </p:cNvSpPr>
          <p:nvPr>
            <p:ph type="body" idx="1"/>
          </p:nvPr>
        </p:nvSpPr>
        <p:spPr>
          <a:xfrm>
            <a:off x="3822703" y="2095506"/>
            <a:ext cx="5435700" cy="4089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1"/>
              </a:buClr>
              <a:buSzPts val="2800"/>
              <a:buFont typeface="Georgia"/>
              <a:buNone/>
              <a:defRPr sz="2800" b="0" i="0" u="none" strike="noStrike" cap="none">
                <a:solidFill>
                  <a:schemeClr val="dk1"/>
                </a:solidFill>
                <a:latin typeface="Georgia"/>
                <a:ea typeface="Georgia"/>
                <a:cs typeface="Georgia"/>
                <a:sym typeface="Georgia"/>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2pPr>
            <a:lvl3pPr marL="1371600" marR="0" lvl="2" indent="-355600" algn="l" rtl="0">
              <a:lnSpc>
                <a:spcPct val="100000"/>
              </a:lnSpc>
              <a:spcBef>
                <a:spcPts val="2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827"/>
        <p:cNvGrpSpPr/>
        <p:nvPr/>
      </p:nvGrpSpPr>
      <p:grpSpPr>
        <a:xfrm>
          <a:off x="0" y="0"/>
          <a:ext cx="0" cy="0"/>
          <a:chOff x="0" y="0"/>
          <a:chExt cx="0" cy="0"/>
        </a:xfrm>
      </p:grpSpPr>
      <p:pic>
        <p:nvPicPr>
          <p:cNvPr id="828" name="Google Shape;828;p108"/>
          <p:cNvPicPr preferRelativeResize="0"/>
          <p:nvPr/>
        </p:nvPicPr>
        <p:blipFill rotWithShape="1">
          <a:blip r:embed="rId2">
            <a:alphaModFix/>
          </a:blip>
          <a:srcRect/>
          <a:stretch/>
        </p:blipFill>
        <p:spPr>
          <a:xfrm>
            <a:off x="898100" y="754239"/>
            <a:ext cx="4037396" cy="6040332"/>
          </a:xfrm>
          <a:prstGeom prst="rect">
            <a:avLst/>
          </a:prstGeom>
          <a:noFill/>
          <a:ln>
            <a:noFill/>
          </a:ln>
        </p:spPr>
      </p:pic>
      <p:pic>
        <p:nvPicPr>
          <p:cNvPr id="829" name="Google Shape;829;p108"/>
          <p:cNvPicPr preferRelativeResize="0"/>
          <p:nvPr/>
        </p:nvPicPr>
        <p:blipFill rotWithShape="1">
          <a:blip r:embed="rId3">
            <a:alphaModFix/>
          </a:blip>
          <a:srcRect/>
          <a:stretch/>
        </p:blipFill>
        <p:spPr>
          <a:xfrm>
            <a:off x="4555701" y="812191"/>
            <a:ext cx="3689784" cy="5477177"/>
          </a:xfrm>
          <a:prstGeom prst="rect">
            <a:avLst/>
          </a:prstGeom>
          <a:noFill/>
          <a:ln>
            <a:noFill/>
          </a:ln>
        </p:spPr>
      </p:pic>
      <p:pic>
        <p:nvPicPr>
          <p:cNvPr id="830" name="Google Shape;830;p108"/>
          <p:cNvPicPr preferRelativeResize="0"/>
          <p:nvPr/>
        </p:nvPicPr>
        <p:blipFill rotWithShape="1">
          <a:blip r:embed="rId4">
            <a:alphaModFix/>
          </a:blip>
          <a:srcRect/>
          <a:stretch/>
        </p:blipFill>
        <p:spPr>
          <a:xfrm>
            <a:off x="8391099" y="799490"/>
            <a:ext cx="2977537" cy="5459449"/>
          </a:xfrm>
          <a:prstGeom prst="rect">
            <a:avLst/>
          </a:prstGeom>
          <a:noFill/>
          <a:ln>
            <a:noFill/>
          </a:ln>
        </p:spPr>
      </p:pic>
      <p:cxnSp>
        <p:nvCxnSpPr>
          <p:cNvPr id="831" name="Google Shape;831;p108"/>
          <p:cNvCxnSpPr/>
          <p:nvPr/>
        </p:nvCxnSpPr>
        <p:spPr>
          <a:xfrm>
            <a:off x="635003" y="399615"/>
            <a:ext cx="11734800" cy="0"/>
          </a:xfrm>
          <a:prstGeom prst="straightConnector1">
            <a:avLst/>
          </a:prstGeom>
          <a:noFill/>
          <a:ln>
            <a:noFill/>
          </a:ln>
        </p:spPr>
      </p:cxnSp>
      <p:cxnSp>
        <p:nvCxnSpPr>
          <p:cNvPr id="832" name="Google Shape;832;p108"/>
          <p:cNvCxnSpPr/>
          <p:nvPr/>
        </p:nvCxnSpPr>
        <p:spPr>
          <a:xfrm>
            <a:off x="635003" y="983815"/>
            <a:ext cx="11734800" cy="0"/>
          </a:xfrm>
          <a:prstGeom prst="straightConnector1">
            <a:avLst/>
          </a:prstGeom>
          <a:noFill/>
          <a:ln>
            <a:noFill/>
          </a:ln>
        </p:spPr>
      </p:cxnSp>
      <p:sp>
        <p:nvSpPr>
          <p:cNvPr id="833" name="Google Shape;833;p108"/>
          <p:cNvSpPr/>
          <p:nvPr/>
        </p:nvSpPr>
        <p:spPr>
          <a:xfrm>
            <a:off x="5533603" y="3511371"/>
            <a:ext cx="1707900" cy="254100"/>
          </a:xfrm>
          <a:prstGeom prst="rect">
            <a:avLst/>
          </a:prstGeom>
          <a:noFill/>
          <a:ln>
            <a:noFill/>
          </a:ln>
        </p:spPr>
        <p:txBody>
          <a:bodyPr spcFirstLastPara="1" wrap="square" lIns="37950" tIns="37950" rIns="37950" bIns="37950" anchor="t" anchorCtr="0">
            <a:noAutofit/>
          </a:bodyPr>
          <a:lstStyle/>
          <a:p>
            <a:pPr marL="0" marR="0" lvl="0" indent="0" algn="l" rtl="0">
              <a:lnSpc>
                <a:spcPct val="100000"/>
              </a:lnSpc>
              <a:spcBef>
                <a:spcPts val="0"/>
              </a:spcBef>
              <a:spcAft>
                <a:spcPts val="0"/>
              </a:spcAft>
              <a:buClr>
                <a:srgbClr val="000000"/>
              </a:buClr>
              <a:buFont typeface="Arial"/>
              <a:buNone/>
            </a:pPr>
            <a:r>
              <a:rPr lang="en-US" sz="1396" b="0" i="0" u="none" strike="noStrike" cap="none">
                <a:solidFill>
                  <a:srgbClr val="000000"/>
                </a:solidFill>
                <a:latin typeface="Arial"/>
                <a:ea typeface="Arial"/>
                <a:cs typeface="Arial"/>
                <a:sym typeface="Arial"/>
              </a:rPr>
              <a:t>Drag an object here</a:t>
            </a:r>
            <a:endParaRPr/>
          </a:p>
        </p:txBody>
      </p:sp>
      <p:sp>
        <p:nvSpPr>
          <p:cNvPr id="834" name="Google Shape;834;p108"/>
          <p:cNvSpPr/>
          <p:nvPr/>
        </p:nvSpPr>
        <p:spPr>
          <a:xfrm>
            <a:off x="9064200" y="3511371"/>
            <a:ext cx="1707900" cy="254100"/>
          </a:xfrm>
          <a:prstGeom prst="rect">
            <a:avLst/>
          </a:prstGeom>
          <a:noFill/>
          <a:ln>
            <a:noFill/>
          </a:ln>
        </p:spPr>
        <p:txBody>
          <a:bodyPr spcFirstLastPara="1" wrap="square" lIns="37950" tIns="37950" rIns="37950" bIns="37950" anchor="t" anchorCtr="0">
            <a:noAutofit/>
          </a:bodyPr>
          <a:lstStyle/>
          <a:p>
            <a:pPr marL="0" marR="0" lvl="0" indent="0" algn="l" rtl="0">
              <a:lnSpc>
                <a:spcPct val="100000"/>
              </a:lnSpc>
              <a:spcBef>
                <a:spcPts val="0"/>
              </a:spcBef>
              <a:spcAft>
                <a:spcPts val="0"/>
              </a:spcAft>
              <a:buClr>
                <a:srgbClr val="000000"/>
              </a:buClr>
              <a:buFont typeface="Arial"/>
              <a:buNone/>
            </a:pPr>
            <a:r>
              <a:rPr lang="en-US" sz="1396" b="0" i="0" u="none" strike="noStrike" cap="none">
                <a:solidFill>
                  <a:srgbClr val="000000"/>
                </a:solidFill>
                <a:latin typeface="Arial"/>
                <a:ea typeface="Arial"/>
                <a:cs typeface="Arial"/>
                <a:sym typeface="Arial"/>
              </a:rPr>
              <a:t>Drag an object here</a:t>
            </a:r>
            <a:endParaRPr/>
          </a:p>
        </p:txBody>
      </p:sp>
      <p:sp>
        <p:nvSpPr>
          <p:cNvPr id="835" name="Google Shape;835;p108"/>
          <p:cNvSpPr txBox="1">
            <a:spLocks noGrp="1"/>
          </p:cNvSpPr>
          <p:nvPr>
            <p:ph type="body" idx="1"/>
          </p:nvPr>
        </p:nvSpPr>
        <p:spPr>
          <a:xfrm>
            <a:off x="1723603" y="1421786"/>
            <a:ext cx="2311500" cy="39624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1"/>
              </a:buClr>
              <a:buSzPts val="2800"/>
              <a:buFont typeface="Georgia"/>
              <a:buNone/>
              <a:defRPr sz="2800" b="0" i="0" u="none" strike="noStrike" cap="none">
                <a:solidFill>
                  <a:schemeClr val="dk1"/>
                </a:solidFill>
                <a:latin typeface="Georgia"/>
                <a:ea typeface="Georgia"/>
                <a:cs typeface="Georgia"/>
                <a:sym typeface="Georgia"/>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2pPr>
            <a:lvl3pPr marL="1371600" marR="0" lvl="2" indent="-355600" algn="l" rtl="0">
              <a:lnSpc>
                <a:spcPct val="100000"/>
              </a:lnSpc>
              <a:spcBef>
                <a:spcPts val="2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836" name="Google Shape;836;p108"/>
          <p:cNvSpPr txBox="1"/>
          <p:nvPr/>
        </p:nvSpPr>
        <p:spPr>
          <a:xfrm>
            <a:off x="457826" y="6740726"/>
            <a:ext cx="12326400" cy="440400"/>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a:p>
        </p:txBody>
      </p:sp>
      <p:cxnSp>
        <p:nvCxnSpPr>
          <p:cNvPr id="837" name="Google Shape;837;p108"/>
          <p:cNvCxnSpPr/>
          <p:nvPr/>
        </p:nvCxnSpPr>
        <p:spPr>
          <a:xfrm>
            <a:off x="591720" y="6740724"/>
            <a:ext cx="11821500" cy="0"/>
          </a:xfrm>
          <a:prstGeom prst="straightConnector1">
            <a:avLst/>
          </a:prstGeom>
          <a:noFill/>
          <a:ln w="9525" cap="flat" cmpd="sng">
            <a:solidFill>
              <a:srgbClr val="000000"/>
            </a:solidFill>
            <a:prstDash val="solid"/>
            <a:round/>
            <a:headEnd type="none" w="sm" len="sm"/>
            <a:tailEnd type="none" w="sm" len="sm"/>
          </a:ln>
        </p:spPr>
      </p:cxnSp>
      <p:pic>
        <p:nvPicPr>
          <p:cNvPr id="838" name="Google Shape;838;p108"/>
          <p:cNvPicPr preferRelativeResize="0"/>
          <p:nvPr/>
        </p:nvPicPr>
        <p:blipFill rotWithShape="1">
          <a:blip r:embed="rId5">
            <a:alphaModFix/>
          </a:blip>
          <a:srcRect/>
          <a:stretch/>
        </p:blipFill>
        <p:spPr>
          <a:xfrm>
            <a:off x="12110723" y="6801592"/>
            <a:ext cx="319689" cy="318578"/>
          </a:xfrm>
          <a:prstGeom prst="rect">
            <a:avLst/>
          </a:prstGeom>
          <a:noFill/>
          <a:ln>
            <a:noFill/>
          </a:ln>
        </p:spPr>
      </p:pic>
    </p:spTree>
  </p:cSld>
  <p:clrMapOvr>
    <a:masterClrMapping/>
  </p:clrMapOvr>
  <p:transition spd="med">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76"/>
        <p:cNvGrpSpPr/>
        <p:nvPr/>
      </p:nvGrpSpPr>
      <p:grpSpPr>
        <a:xfrm>
          <a:off x="0" y="0"/>
          <a:ext cx="0" cy="0"/>
          <a:chOff x="0" y="0"/>
          <a:chExt cx="0" cy="0"/>
        </a:xfrm>
      </p:grpSpPr>
      <p:cxnSp>
        <p:nvCxnSpPr>
          <p:cNvPr id="77" name="Google Shape;77;p12"/>
          <p:cNvCxnSpPr/>
          <p:nvPr/>
        </p:nvCxnSpPr>
        <p:spPr>
          <a:xfrm>
            <a:off x="635001" y="635000"/>
            <a:ext cx="11734720" cy="0"/>
          </a:xfrm>
          <a:prstGeom prst="straightConnector1">
            <a:avLst/>
          </a:prstGeom>
          <a:noFill/>
          <a:ln>
            <a:noFill/>
          </a:ln>
        </p:spPr>
      </p:cxnSp>
      <p:cxnSp>
        <p:nvCxnSpPr>
          <p:cNvPr id="78" name="Google Shape;78;p12"/>
          <p:cNvCxnSpPr/>
          <p:nvPr/>
        </p:nvCxnSpPr>
        <p:spPr>
          <a:xfrm>
            <a:off x="635001" y="1219200"/>
            <a:ext cx="11734720" cy="0"/>
          </a:xfrm>
          <a:prstGeom prst="straightConnector1">
            <a:avLst/>
          </a:prstGeom>
          <a:noFill/>
          <a:ln>
            <a:noFill/>
          </a:ln>
        </p:spPr>
      </p:cxnSp>
      <p:cxnSp>
        <p:nvCxnSpPr>
          <p:cNvPr id="79" name="Google Shape;79;p12"/>
          <p:cNvCxnSpPr/>
          <p:nvPr/>
        </p:nvCxnSpPr>
        <p:spPr>
          <a:xfrm rot="10800000" flipH="1">
            <a:off x="8623300" y="2780980"/>
            <a:ext cx="3735040" cy="319"/>
          </a:xfrm>
          <a:prstGeom prst="straightConnector1">
            <a:avLst/>
          </a:prstGeom>
          <a:noFill/>
          <a:ln>
            <a:noFill/>
          </a:ln>
        </p:spPr>
      </p:cxnSp>
      <p:cxnSp>
        <p:nvCxnSpPr>
          <p:cNvPr id="80" name="Google Shape;80;p12"/>
          <p:cNvCxnSpPr/>
          <p:nvPr/>
        </p:nvCxnSpPr>
        <p:spPr>
          <a:xfrm rot="10800000" flipH="1">
            <a:off x="635001" y="2780980"/>
            <a:ext cx="7742720" cy="319"/>
          </a:xfrm>
          <a:prstGeom prst="straightConnector1">
            <a:avLst/>
          </a:prstGeom>
          <a:noFill/>
          <a:ln>
            <a:noFill/>
          </a:ln>
        </p:spPr>
      </p:cxnSp>
      <p:sp>
        <p:nvSpPr>
          <p:cNvPr id="81" name="Google Shape;81;p12"/>
          <p:cNvSpPr/>
          <p:nvPr/>
        </p:nvSpPr>
        <p:spPr>
          <a:xfrm>
            <a:off x="635001" y="2387600"/>
            <a:ext cx="3733760" cy="25427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06"/>
              <a:buFont typeface="Arial"/>
              <a:buNone/>
            </a:pPr>
            <a:r>
              <a:rPr lang="en-US" sz="2023" b="1" i="0" u="none" strike="noStrike" cap="none">
                <a:solidFill>
                  <a:srgbClr val="000000"/>
                </a:solidFill>
                <a:latin typeface="Arial"/>
                <a:ea typeface="Arial"/>
                <a:cs typeface="Arial"/>
                <a:sym typeface="Arial"/>
              </a:rPr>
              <a:t>SUMMARY</a:t>
            </a:r>
            <a:endParaRPr/>
          </a:p>
        </p:txBody>
      </p:sp>
      <p:sp>
        <p:nvSpPr>
          <p:cNvPr id="82" name="Google Shape;82;p12"/>
          <p:cNvSpPr/>
          <p:nvPr/>
        </p:nvSpPr>
        <p:spPr>
          <a:xfrm>
            <a:off x="8636000" y="2387600"/>
            <a:ext cx="3733760" cy="25427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06"/>
              <a:buFont typeface="Arial"/>
              <a:buNone/>
            </a:pPr>
            <a:r>
              <a:rPr lang="en-US" sz="2023" b="1" i="0" u="none" strike="noStrike" cap="none">
                <a:solidFill>
                  <a:srgbClr val="000000"/>
                </a:solidFill>
                <a:latin typeface="Arial"/>
                <a:ea typeface="Arial"/>
                <a:cs typeface="Arial"/>
                <a:sym typeface="Arial"/>
              </a:rPr>
              <a:t>KEY CHALLENGE / QUESTION</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2">
            <a:alphaModFix/>
          </a:blip>
          <a:srcRect/>
          <a:stretch/>
        </p:blipFill>
        <p:spPr>
          <a:xfrm>
            <a:off x="3314700" y="1555328"/>
            <a:ext cx="6351421" cy="5135528"/>
          </a:xfrm>
          <a:prstGeom prst="rect">
            <a:avLst/>
          </a:prstGeom>
          <a:noFill/>
          <a:ln>
            <a:noFill/>
          </a:ln>
        </p:spPr>
      </p:pic>
      <p:cxnSp>
        <p:nvCxnSpPr>
          <p:cNvPr id="85" name="Google Shape;85;p13"/>
          <p:cNvCxnSpPr/>
          <p:nvPr/>
        </p:nvCxnSpPr>
        <p:spPr>
          <a:xfrm>
            <a:off x="635001" y="635000"/>
            <a:ext cx="11734720" cy="0"/>
          </a:xfrm>
          <a:prstGeom prst="straightConnector1">
            <a:avLst/>
          </a:prstGeom>
          <a:noFill/>
          <a:ln>
            <a:noFill/>
          </a:ln>
        </p:spPr>
      </p:cxnSp>
      <p:cxnSp>
        <p:nvCxnSpPr>
          <p:cNvPr id="86" name="Google Shape;86;p13"/>
          <p:cNvCxnSpPr/>
          <p:nvPr/>
        </p:nvCxnSpPr>
        <p:spPr>
          <a:xfrm>
            <a:off x="635001" y="1219200"/>
            <a:ext cx="11734720" cy="0"/>
          </a:xfrm>
          <a:prstGeom prst="straightConnector1">
            <a:avLst/>
          </a:prstGeom>
          <a:noFill/>
          <a:ln>
            <a:noFill/>
          </a:ln>
        </p:spPr>
      </p:cxnSp>
      <p:sp>
        <p:nvSpPr>
          <p:cNvPr id="87" name="Google Shape;87;p13"/>
          <p:cNvSpPr txBox="1">
            <a:spLocks noGrp="1"/>
          </p:cNvSpPr>
          <p:nvPr>
            <p:ph type="body" idx="1"/>
          </p:nvPr>
        </p:nvSpPr>
        <p:spPr>
          <a:xfrm>
            <a:off x="3606800" y="1803400"/>
            <a:ext cx="5829120" cy="32890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1pPr>
            <a:lvl2pPr marL="914400" marR="0" lvl="1"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2pPr>
            <a:lvl3pPr marL="1371600" marR="0" lvl="2"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3pPr>
            <a:lvl4pPr marL="1828800" marR="0" lvl="3"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4pPr>
            <a:lvl5pPr marL="2286000" marR="0" lvl="4"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5pPr>
            <a:lvl6pPr marL="2743200" marR="0" lvl="5"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6pPr>
            <a:lvl7pPr marL="3200400" marR="0" lvl="6"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7pPr>
            <a:lvl8pPr marL="3657600" marR="0" lvl="7"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8pPr>
            <a:lvl9pPr marL="4114800" marR="0" lvl="8"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88"/>
        <p:cNvGrpSpPr/>
        <p:nvPr/>
      </p:nvGrpSpPr>
      <p:grpSpPr>
        <a:xfrm>
          <a:off x="0" y="0"/>
          <a:ext cx="0" cy="0"/>
          <a:chOff x="0" y="0"/>
          <a:chExt cx="0" cy="0"/>
        </a:xfrm>
      </p:grpSpPr>
      <p:pic>
        <p:nvPicPr>
          <p:cNvPr id="89" name="Google Shape;89;p14"/>
          <p:cNvPicPr preferRelativeResize="0"/>
          <p:nvPr/>
        </p:nvPicPr>
        <p:blipFill rotWithShape="1">
          <a:blip r:embed="rId2">
            <a:alphaModFix/>
          </a:blip>
          <a:srcRect/>
          <a:stretch/>
        </p:blipFill>
        <p:spPr>
          <a:xfrm>
            <a:off x="2794791" y="1556145"/>
            <a:ext cx="7307340" cy="5128168"/>
          </a:xfrm>
          <a:prstGeom prst="rect">
            <a:avLst/>
          </a:prstGeom>
          <a:noFill/>
          <a:ln>
            <a:noFill/>
          </a:ln>
        </p:spPr>
      </p:pic>
      <p:cxnSp>
        <p:nvCxnSpPr>
          <p:cNvPr id="90" name="Google Shape;90;p14"/>
          <p:cNvCxnSpPr/>
          <p:nvPr/>
        </p:nvCxnSpPr>
        <p:spPr>
          <a:xfrm>
            <a:off x="635001" y="635000"/>
            <a:ext cx="11734720" cy="0"/>
          </a:xfrm>
          <a:prstGeom prst="straightConnector1">
            <a:avLst/>
          </a:prstGeom>
          <a:noFill/>
          <a:ln>
            <a:noFill/>
          </a:ln>
        </p:spPr>
      </p:cxnSp>
      <p:cxnSp>
        <p:nvCxnSpPr>
          <p:cNvPr id="91" name="Google Shape;91;p14"/>
          <p:cNvCxnSpPr/>
          <p:nvPr/>
        </p:nvCxnSpPr>
        <p:spPr>
          <a:xfrm>
            <a:off x="635001" y="1219200"/>
            <a:ext cx="11734720" cy="0"/>
          </a:xfrm>
          <a:prstGeom prst="straightConnector1">
            <a:avLst/>
          </a:prstGeom>
          <a:noFill/>
          <a:ln>
            <a:noFill/>
          </a:ln>
        </p:spPr>
      </p:cxnSp>
      <p:sp>
        <p:nvSpPr>
          <p:cNvPr id="92" name="Google Shape;92;p14"/>
          <p:cNvSpPr txBox="1">
            <a:spLocks noGrp="1"/>
          </p:cNvSpPr>
          <p:nvPr>
            <p:ph type="body" idx="1"/>
          </p:nvPr>
        </p:nvSpPr>
        <p:spPr>
          <a:xfrm>
            <a:off x="3759200" y="1841500"/>
            <a:ext cx="5448000" cy="3390903"/>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1pPr>
            <a:lvl2pPr marL="914400" marR="0" lvl="1"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2pPr>
            <a:lvl3pPr marL="1371600" marR="0" lvl="2"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3pPr>
            <a:lvl4pPr marL="1828800" marR="0" lvl="3"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4pPr>
            <a:lvl5pPr marL="2286000" marR="0" lvl="4"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5pPr>
            <a:lvl6pPr marL="2743200" marR="0" lvl="5"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6pPr>
            <a:lvl7pPr marL="3200400" marR="0" lvl="6"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7pPr>
            <a:lvl8pPr marL="3657600" marR="0" lvl="7"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8pPr>
            <a:lvl9pPr marL="4114800" marR="0" lvl="8"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93"/>
        <p:cNvGrpSpPr/>
        <p:nvPr/>
      </p:nvGrpSpPr>
      <p:grpSpPr>
        <a:xfrm>
          <a:off x="0" y="0"/>
          <a:ext cx="0" cy="0"/>
          <a:chOff x="0" y="0"/>
          <a:chExt cx="0" cy="0"/>
        </a:xfrm>
      </p:grpSpPr>
      <p:pic>
        <p:nvPicPr>
          <p:cNvPr id="94" name="Google Shape;94;p15"/>
          <p:cNvPicPr preferRelativeResize="0"/>
          <p:nvPr/>
        </p:nvPicPr>
        <p:blipFill rotWithShape="1">
          <a:blip r:embed="rId2">
            <a:alphaModFix/>
          </a:blip>
          <a:srcRect/>
          <a:stretch/>
        </p:blipFill>
        <p:spPr>
          <a:xfrm>
            <a:off x="3136900" y="1511300"/>
            <a:ext cx="6834488" cy="5325797"/>
          </a:xfrm>
          <a:prstGeom prst="rect">
            <a:avLst/>
          </a:prstGeom>
          <a:noFill/>
          <a:ln>
            <a:noFill/>
          </a:ln>
        </p:spPr>
      </p:pic>
      <p:cxnSp>
        <p:nvCxnSpPr>
          <p:cNvPr id="95" name="Google Shape;95;p15"/>
          <p:cNvCxnSpPr/>
          <p:nvPr/>
        </p:nvCxnSpPr>
        <p:spPr>
          <a:xfrm>
            <a:off x="635001" y="635000"/>
            <a:ext cx="11734720" cy="0"/>
          </a:xfrm>
          <a:prstGeom prst="straightConnector1">
            <a:avLst/>
          </a:prstGeom>
          <a:noFill/>
          <a:ln>
            <a:noFill/>
          </a:ln>
        </p:spPr>
      </p:cxnSp>
      <p:cxnSp>
        <p:nvCxnSpPr>
          <p:cNvPr id="96" name="Google Shape;96;p15"/>
          <p:cNvCxnSpPr/>
          <p:nvPr/>
        </p:nvCxnSpPr>
        <p:spPr>
          <a:xfrm>
            <a:off x="635001" y="1219200"/>
            <a:ext cx="11734720" cy="0"/>
          </a:xfrm>
          <a:prstGeom prst="straightConnector1">
            <a:avLst/>
          </a:prstGeom>
          <a:noFill/>
          <a:ln>
            <a:noFill/>
          </a:ln>
        </p:spPr>
      </p:cxnSp>
      <p:sp>
        <p:nvSpPr>
          <p:cNvPr id="97" name="Google Shape;97;p15"/>
          <p:cNvSpPr txBox="1">
            <a:spLocks noGrp="1"/>
          </p:cNvSpPr>
          <p:nvPr>
            <p:ph type="body" idx="1"/>
          </p:nvPr>
        </p:nvSpPr>
        <p:spPr>
          <a:xfrm>
            <a:off x="3822700" y="2095500"/>
            <a:ext cx="5435840" cy="4089208"/>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1pPr>
            <a:lvl2pPr marL="914400" marR="0" lvl="1"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2pPr>
            <a:lvl3pPr marL="1371600" marR="0" lvl="2"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3pPr>
            <a:lvl4pPr marL="1828800" marR="0" lvl="3"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4pPr>
            <a:lvl5pPr marL="2286000" marR="0" lvl="4"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5pPr>
            <a:lvl6pPr marL="2743200" marR="0" lvl="5"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6pPr>
            <a:lvl7pPr marL="3200400" marR="0" lvl="6"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7pPr>
            <a:lvl8pPr marL="3657600" marR="0" lvl="7"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8pPr>
            <a:lvl9pPr marL="4114800" marR="0" lvl="8"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98"/>
        <p:cNvGrpSpPr/>
        <p:nvPr/>
      </p:nvGrpSpPr>
      <p:grpSpPr>
        <a:xfrm>
          <a:off x="0" y="0"/>
          <a:ext cx="0" cy="0"/>
          <a:chOff x="0" y="0"/>
          <a:chExt cx="0" cy="0"/>
        </a:xfrm>
      </p:grpSpPr>
      <p:pic>
        <p:nvPicPr>
          <p:cNvPr id="99" name="Google Shape;99;p16"/>
          <p:cNvPicPr preferRelativeResize="0"/>
          <p:nvPr/>
        </p:nvPicPr>
        <p:blipFill rotWithShape="1">
          <a:blip r:embed="rId2">
            <a:alphaModFix/>
          </a:blip>
          <a:srcRect/>
          <a:stretch/>
        </p:blipFill>
        <p:spPr>
          <a:xfrm>
            <a:off x="1016000" y="1313655"/>
            <a:ext cx="4037370" cy="6040376"/>
          </a:xfrm>
          <a:prstGeom prst="rect">
            <a:avLst/>
          </a:prstGeom>
          <a:noFill/>
          <a:ln>
            <a:noFill/>
          </a:ln>
        </p:spPr>
      </p:pic>
      <p:pic>
        <p:nvPicPr>
          <p:cNvPr id="100" name="Google Shape;100;p16"/>
          <p:cNvPicPr preferRelativeResize="0"/>
          <p:nvPr/>
        </p:nvPicPr>
        <p:blipFill rotWithShape="1">
          <a:blip r:embed="rId3">
            <a:alphaModFix/>
          </a:blip>
          <a:srcRect/>
          <a:stretch/>
        </p:blipFill>
        <p:spPr>
          <a:xfrm>
            <a:off x="4673600" y="1371600"/>
            <a:ext cx="3689767" cy="5477070"/>
          </a:xfrm>
          <a:prstGeom prst="rect">
            <a:avLst/>
          </a:prstGeom>
          <a:noFill/>
          <a:ln>
            <a:noFill/>
          </a:ln>
        </p:spPr>
      </p:pic>
      <p:pic>
        <p:nvPicPr>
          <p:cNvPr id="101" name="Google Shape;101;p16"/>
          <p:cNvPicPr preferRelativeResize="0"/>
          <p:nvPr/>
        </p:nvPicPr>
        <p:blipFill rotWithShape="1">
          <a:blip r:embed="rId4">
            <a:alphaModFix/>
          </a:blip>
          <a:srcRect/>
          <a:stretch/>
        </p:blipFill>
        <p:spPr>
          <a:xfrm>
            <a:off x="8509001" y="1358900"/>
            <a:ext cx="2977676" cy="5459625"/>
          </a:xfrm>
          <a:prstGeom prst="rect">
            <a:avLst/>
          </a:prstGeom>
          <a:noFill/>
          <a:ln>
            <a:noFill/>
          </a:ln>
        </p:spPr>
      </p:pic>
      <p:cxnSp>
        <p:nvCxnSpPr>
          <p:cNvPr id="102" name="Google Shape;102;p16"/>
          <p:cNvCxnSpPr/>
          <p:nvPr/>
        </p:nvCxnSpPr>
        <p:spPr>
          <a:xfrm>
            <a:off x="635001" y="635000"/>
            <a:ext cx="11734720" cy="0"/>
          </a:xfrm>
          <a:prstGeom prst="straightConnector1">
            <a:avLst/>
          </a:prstGeom>
          <a:noFill/>
          <a:ln>
            <a:noFill/>
          </a:ln>
        </p:spPr>
      </p:cxnSp>
      <p:cxnSp>
        <p:nvCxnSpPr>
          <p:cNvPr id="103" name="Google Shape;103;p16"/>
          <p:cNvCxnSpPr/>
          <p:nvPr/>
        </p:nvCxnSpPr>
        <p:spPr>
          <a:xfrm>
            <a:off x="635001" y="1219200"/>
            <a:ext cx="11734720" cy="0"/>
          </a:xfrm>
          <a:prstGeom prst="straightConnector1">
            <a:avLst/>
          </a:prstGeom>
          <a:noFill/>
          <a:ln>
            <a:noFill/>
          </a:ln>
        </p:spPr>
      </p:cxnSp>
      <p:sp>
        <p:nvSpPr>
          <p:cNvPr id="104" name="Google Shape;104;p16"/>
          <p:cNvSpPr/>
          <p:nvPr/>
        </p:nvSpPr>
        <p:spPr>
          <a:xfrm>
            <a:off x="5651500" y="3835400"/>
            <a:ext cx="1707840" cy="254278"/>
          </a:xfrm>
          <a:prstGeom prst="rect">
            <a:avLst/>
          </a:prstGeom>
          <a:noFill/>
          <a:ln>
            <a:noFill/>
          </a:ln>
        </p:spPr>
        <p:txBody>
          <a:bodyPr spcFirstLastPara="1" wrap="square" lIns="38025" tIns="38025" rIns="38025" bIns="38025" anchor="t" anchorCtr="0">
            <a:noAutofit/>
          </a:bodyPr>
          <a:lstStyle/>
          <a:p>
            <a:pPr marL="0" marR="0" lvl="0" indent="0" algn="l" rtl="0">
              <a:lnSpc>
                <a:spcPct val="100000"/>
              </a:lnSpc>
              <a:spcBef>
                <a:spcPts val="0"/>
              </a:spcBef>
              <a:spcAft>
                <a:spcPts val="0"/>
              </a:spcAft>
              <a:buClr>
                <a:srgbClr val="000000"/>
              </a:buClr>
              <a:buSzPts val="346"/>
              <a:buFont typeface="Arial"/>
              <a:buNone/>
            </a:pPr>
            <a:r>
              <a:rPr lang="en-US" sz="1384" b="0" i="0" u="none" strike="noStrike" cap="none">
                <a:solidFill>
                  <a:srgbClr val="000000"/>
                </a:solidFill>
                <a:latin typeface="Arial"/>
                <a:ea typeface="Arial"/>
                <a:cs typeface="Arial"/>
                <a:sym typeface="Arial"/>
              </a:rPr>
              <a:t>Drag an object here</a:t>
            </a:r>
            <a:endParaRPr/>
          </a:p>
        </p:txBody>
      </p:sp>
      <p:sp>
        <p:nvSpPr>
          <p:cNvPr id="105" name="Google Shape;105;p16"/>
          <p:cNvSpPr/>
          <p:nvPr/>
        </p:nvSpPr>
        <p:spPr>
          <a:xfrm>
            <a:off x="9182100" y="3835400"/>
            <a:ext cx="1707840" cy="254278"/>
          </a:xfrm>
          <a:prstGeom prst="rect">
            <a:avLst/>
          </a:prstGeom>
          <a:noFill/>
          <a:ln>
            <a:noFill/>
          </a:ln>
        </p:spPr>
        <p:txBody>
          <a:bodyPr spcFirstLastPara="1" wrap="square" lIns="38025" tIns="38025" rIns="38025" bIns="38025" anchor="t" anchorCtr="0">
            <a:noAutofit/>
          </a:bodyPr>
          <a:lstStyle/>
          <a:p>
            <a:pPr marL="0" marR="0" lvl="0" indent="0" algn="l" rtl="0">
              <a:lnSpc>
                <a:spcPct val="100000"/>
              </a:lnSpc>
              <a:spcBef>
                <a:spcPts val="0"/>
              </a:spcBef>
              <a:spcAft>
                <a:spcPts val="0"/>
              </a:spcAft>
              <a:buClr>
                <a:srgbClr val="000000"/>
              </a:buClr>
              <a:buSzPts val="346"/>
              <a:buFont typeface="Arial"/>
              <a:buNone/>
            </a:pPr>
            <a:r>
              <a:rPr lang="en-US" sz="1384" b="0" i="0" u="none" strike="noStrike" cap="none">
                <a:solidFill>
                  <a:srgbClr val="000000"/>
                </a:solidFill>
                <a:latin typeface="Arial"/>
                <a:ea typeface="Arial"/>
                <a:cs typeface="Arial"/>
                <a:sym typeface="Arial"/>
              </a:rPr>
              <a:t>Drag an object here</a:t>
            </a:r>
            <a:endParaRPr/>
          </a:p>
        </p:txBody>
      </p:sp>
      <p:sp>
        <p:nvSpPr>
          <p:cNvPr id="106" name="Google Shape;106;p16"/>
          <p:cNvSpPr txBox="1">
            <a:spLocks noGrp="1"/>
          </p:cNvSpPr>
          <p:nvPr>
            <p:ph type="body" idx="1"/>
          </p:nvPr>
        </p:nvSpPr>
        <p:spPr>
          <a:xfrm>
            <a:off x="1841500" y="1981200"/>
            <a:ext cx="2311680" cy="3962389"/>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1pPr>
            <a:lvl2pPr marL="914400" marR="0" lvl="1"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2pPr>
            <a:lvl3pPr marL="1371600" marR="0" lvl="2"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3pPr>
            <a:lvl4pPr marL="1828800" marR="0" lvl="3"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4pPr>
            <a:lvl5pPr marL="2286000" marR="0" lvl="4"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5pPr>
            <a:lvl6pPr marL="2743200" marR="0" lvl="5"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6pPr>
            <a:lvl7pPr marL="3200400" marR="0" lvl="6"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7pPr>
            <a:lvl8pPr marL="3657600" marR="0" lvl="7"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8pPr>
            <a:lvl9pPr marL="4114800" marR="0" lvl="8"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107"/>
        <p:cNvGrpSpPr/>
        <p:nvPr/>
      </p:nvGrpSpPr>
      <p:grpSpPr>
        <a:xfrm>
          <a:off x="0" y="0"/>
          <a:ext cx="0" cy="0"/>
          <a:chOff x="0" y="0"/>
          <a:chExt cx="0" cy="0"/>
        </a:xfrm>
      </p:grpSpPr>
      <p:cxnSp>
        <p:nvCxnSpPr>
          <p:cNvPr id="108" name="Google Shape;108;p17"/>
          <p:cNvCxnSpPr/>
          <p:nvPr/>
        </p:nvCxnSpPr>
        <p:spPr>
          <a:xfrm>
            <a:off x="635001" y="635000"/>
            <a:ext cx="11734720" cy="0"/>
          </a:xfrm>
          <a:prstGeom prst="straightConnector1">
            <a:avLst/>
          </a:prstGeom>
          <a:noFill/>
          <a:ln>
            <a:noFill/>
          </a:ln>
        </p:spPr>
      </p:cxnSp>
      <p:cxnSp>
        <p:nvCxnSpPr>
          <p:cNvPr id="109" name="Google Shape;109;p17"/>
          <p:cNvCxnSpPr/>
          <p:nvPr/>
        </p:nvCxnSpPr>
        <p:spPr>
          <a:xfrm>
            <a:off x="635001" y="1219200"/>
            <a:ext cx="11734720" cy="0"/>
          </a:xfrm>
          <a:prstGeom prst="straightConnector1">
            <a:avLst/>
          </a:prstGeom>
          <a:noFill/>
          <a:ln>
            <a:noFill/>
          </a:ln>
        </p:spPr>
      </p:cxnSp>
      <p:sp>
        <p:nvSpPr>
          <p:cNvPr id="110" name="Google Shape;110;p17"/>
          <p:cNvSpPr/>
          <p:nvPr/>
        </p:nvSpPr>
        <p:spPr>
          <a:xfrm>
            <a:off x="655827" y="2307725"/>
            <a:ext cx="3000000" cy="2999903"/>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325" tIns="91325" rIns="91325" bIns="91325" anchor="ctr" anchorCtr="0">
            <a:noAutofit/>
          </a:bodyPr>
          <a:lstStyle/>
          <a:p>
            <a:pPr marL="0" marR="0" lvl="0" indent="0" algn="l" rtl="0">
              <a:lnSpc>
                <a:spcPct val="100000"/>
              </a:lnSpc>
              <a:spcBef>
                <a:spcPts val="0"/>
              </a:spcBef>
              <a:spcAft>
                <a:spcPts val="0"/>
              </a:spcAft>
              <a:buClr>
                <a:srgbClr val="000000"/>
              </a:buClr>
              <a:buSzPts val="1384"/>
              <a:buFont typeface="Arial"/>
              <a:buNone/>
            </a:pPr>
            <a:endParaRPr sz="1384" b="0" i="0" u="none" strike="noStrike" cap="none">
              <a:solidFill>
                <a:srgbClr val="000000"/>
              </a:solidFill>
              <a:latin typeface="Arial"/>
              <a:ea typeface="Arial"/>
              <a:cs typeface="Arial"/>
              <a:sym typeface="Arial"/>
            </a:endParaRPr>
          </a:p>
        </p:txBody>
      </p:sp>
      <p:sp>
        <p:nvSpPr>
          <p:cNvPr id="111" name="Google Shape;111;p17"/>
          <p:cNvSpPr/>
          <p:nvPr/>
        </p:nvSpPr>
        <p:spPr>
          <a:xfrm>
            <a:off x="4386428" y="2303347"/>
            <a:ext cx="3000000" cy="2999903"/>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325" tIns="91325" rIns="91325" bIns="91325" anchor="ctr" anchorCtr="0">
            <a:noAutofit/>
          </a:bodyPr>
          <a:lstStyle/>
          <a:p>
            <a:pPr marL="0" marR="0" lvl="0" indent="0" algn="l" rtl="0">
              <a:lnSpc>
                <a:spcPct val="100000"/>
              </a:lnSpc>
              <a:spcBef>
                <a:spcPts val="0"/>
              </a:spcBef>
              <a:spcAft>
                <a:spcPts val="0"/>
              </a:spcAft>
              <a:buClr>
                <a:srgbClr val="000000"/>
              </a:buClr>
              <a:buSzPts val="1384"/>
              <a:buFont typeface="Arial"/>
              <a:buNone/>
            </a:pPr>
            <a:endParaRPr sz="1384" b="0" i="0" u="none" strike="noStrike" cap="none">
              <a:solidFill>
                <a:srgbClr val="000000"/>
              </a:solidFill>
              <a:latin typeface="Arial"/>
              <a:ea typeface="Arial"/>
              <a:cs typeface="Arial"/>
              <a:sym typeface="Arial"/>
            </a:endParaRPr>
          </a:p>
        </p:txBody>
      </p:sp>
      <p:sp>
        <p:nvSpPr>
          <p:cNvPr id="112" name="Google Shape;112;p17"/>
          <p:cNvSpPr/>
          <p:nvPr/>
        </p:nvSpPr>
        <p:spPr>
          <a:xfrm>
            <a:off x="7409003" y="2423731"/>
            <a:ext cx="3000000" cy="2999903"/>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325" tIns="91325" rIns="91325" bIns="91325" anchor="ctr" anchorCtr="0">
            <a:noAutofit/>
          </a:bodyPr>
          <a:lstStyle/>
          <a:p>
            <a:pPr marL="0" marR="0" lvl="0" indent="0" algn="l" rtl="0">
              <a:lnSpc>
                <a:spcPct val="100000"/>
              </a:lnSpc>
              <a:spcBef>
                <a:spcPts val="0"/>
              </a:spcBef>
              <a:spcAft>
                <a:spcPts val="0"/>
              </a:spcAft>
              <a:buClr>
                <a:srgbClr val="000000"/>
              </a:buClr>
              <a:buSzPts val="1384"/>
              <a:buFont typeface="Arial"/>
              <a:buNone/>
            </a:pPr>
            <a:endParaRPr sz="1384"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113"/>
        <p:cNvGrpSpPr/>
        <p:nvPr/>
      </p:nvGrpSpPr>
      <p:grpSpPr>
        <a:xfrm>
          <a:off x="0" y="0"/>
          <a:ext cx="0" cy="0"/>
          <a:chOff x="0" y="0"/>
          <a:chExt cx="0" cy="0"/>
        </a:xfrm>
      </p:grpSpPr>
      <p:cxnSp>
        <p:nvCxnSpPr>
          <p:cNvPr id="114" name="Google Shape;114;p18"/>
          <p:cNvCxnSpPr/>
          <p:nvPr/>
        </p:nvCxnSpPr>
        <p:spPr>
          <a:xfrm>
            <a:off x="635001" y="635000"/>
            <a:ext cx="11734720" cy="0"/>
          </a:xfrm>
          <a:prstGeom prst="straightConnector1">
            <a:avLst/>
          </a:prstGeom>
          <a:noFill/>
          <a:ln>
            <a:noFill/>
          </a:ln>
        </p:spPr>
      </p:cxnSp>
      <p:cxnSp>
        <p:nvCxnSpPr>
          <p:cNvPr id="115" name="Google Shape;115;p18"/>
          <p:cNvCxnSpPr/>
          <p:nvPr/>
        </p:nvCxnSpPr>
        <p:spPr>
          <a:xfrm>
            <a:off x="635001" y="1219200"/>
            <a:ext cx="11734720" cy="0"/>
          </a:xfrm>
          <a:prstGeom prst="straightConnector1">
            <a:avLst/>
          </a:prstGeom>
          <a:noFill/>
          <a:ln>
            <a:noFill/>
          </a:ln>
        </p:spPr>
      </p:cxnSp>
      <p:grpSp>
        <p:nvGrpSpPr>
          <p:cNvPr id="116" name="Google Shape;116;p18"/>
          <p:cNvGrpSpPr/>
          <p:nvPr/>
        </p:nvGrpSpPr>
        <p:grpSpPr>
          <a:xfrm>
            <a:off x="635001" y="1828801"/>
            <a:ext cx="1269561" cy="1269520"/>
            <a:chOff x="0" y="0"/>
            <a:chExt cx="1269561" cy="1269561"/>
          </a:xfrm>
        </p:grpSpPr>
        <p:pic>
          <p:nvPicPr>
            <p:cNvPr id="117" name="Google Shape;117;p18"/>
            <p:cNvPicPr preferRelativeResize="0"/>
            <p:nvPr/>
          </p:nvPicPr>
          <p:blipFill rotWithShape="1">
            <a:blip r:embed="rId2">
              <a:alphaModFix/>
            </a:blip>
            <a:srcRect/>
            <a:stretch/>
          </p:blipFill>
          <p:spPr>
            <a:xfrm>
              <a:off x="0" y="0"/>
              <a:ext cx="1269561" cy="1269561"/>
            </a:xfrm>
            <a:prstGeom prst="rect">
              <a:avLst/>
            </a:prstGeom>
            <a:noFill/>
            <a:ln>
              <a:noFill/>
            </a:ln>
          </p:spPr>
        </p:pic>
        <p:sp>
          <p:nvSpPr>
            <p:cNvPr id="118" name="Google Shape;118;p18"/>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SzPts val="453"/>
                <a:buFont typeface="Arial"/>
                <a:buNone/>
              </a:pPr>
              <a:r>
                <a:rPr lang="en-US" sz="1810" b="1" i="0" u="none" strike="noStrike" cap="none">
                  <a:solidFill>
                    <a:srgbClr val="000000"/>
                  </a:solidFill>
                  <a:latin typeface="Arial"/>
                  <a:ea typeface="Arial"/>
                  <a:cs typeface="Arial"/>
                  <a:sym typeface="Arial"/>
                </a:rPr>
                <a:t>INSERT STICKER</a:t>
              </a:r>
              <a:br>
                <a:rPr lang="en-US" sz="1810" b="1" i="0" u="none" strike="noStrike" cap="none">
                  <a:solidFill>
                    <a:srgbClr val="000000"/>
                  </a:solidFill>
                  <a:latin typeface="Arial"/>
                  <a:ea typeface="Arial"/>
                  <a:cs typeface="Arial"/>
                  <a:sym typeface="Arial"/>
                </a:rPr>
              </a:br>
              <a:r>
                <a:rPr lang="en-US" sz="1810" b="1" i="0" u="none" strike="noStrike" cap="none">
                  <a:solidFill>
                    <a:srgbClr val="000000"/>
                  </a:solidFill>
                  <a:latin typeface="Arial"/>
                  <a:ea typeface="Arial"/>
                  <a:cs typeface="Arial"/>
                  <a:sym typeface="Arial"/>
                </a:rPr>
                <a:t>TEXT</a:t>
              </a:r>
              <a:endParaRPr/>
            </a:p>
          </p:txBody>
        </p:sp>
      </p:grpSp>
      <p:grpSp>
        <p:nvGrpSpPr>
          <p:cNvPr id="119" name="Google Shape;119;p18"/>
          <p:cNvGrpSpPr/>
          <p:nvPr/>
        </p:nvGrpSpPr>
        <p:grpSpPr>
          <a:xfrm>
            <a:off x="2159001" y="1828801"/>
            <a:ext cx="1269561" cy="1269520"/>
            <a:chOff x="0" y="0"/>
            <a:chExt cx="1269561" cy="1269561"/>
          </a:xfrm>
        </p:grpSpPr>
        <p:pic>
          <p:nvPicPr>
            <p:cNvPr id="120" name="Google Shape;120;p18"/>
            <p:cNvPicPr preferRelativeResize="0"/>
            <p:nvPr/>
          </p:nvPicPr>
          <p:blipFill rotWithShape="1">
            <a:blip r:embed="rId3">
              <a:alphaModFix/>
            </a:blip>
            <a:srcRect/>
            <a:stretch/>
          </p:blipFill>
          <p:spPr>
            <a:xfrm>
              <a:off x="0" y="0"/>
              <a:ext cx="1269561" cy="1269561"/>
            </a:xfrm>
            <a:prstGeom prst="rect">
              <a:avLst/>
            </a:prstGeom>
            <a:noFill/>
            <a:ln>
              <a:noFill/>
            </a:ln>
          </p:spPr>
        </p:pic>
        <p:sp>
          <p:nvSpPr>
            <p:cNvPr id="121" name="Google Shape;121;p18"/>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453"/>
                <a:buFont typeface="Arial"/>
                <a:buNone/>
              </a:pPr>
              <a:r>
                <a:rPr lang="en-US" sz="1810" b="1" i="0" u="none" strike="noStrike" cap="none">
                  <a:solidFill>
                    <a:srgbClr val="FFFFFF"/>
                  </a:solidFill>
                  <a:latin typeface="Arial"/>
                  <a:ea typeface="Arial"/>
                  <a:cs typeface="Arial"/>
                  <a:sym typeface="Arial"/>
                </a:rPr>
                <a:t>INSERT STICKER</a:t>
              </a:r>
              <a:br>
                <a:rPr lang="en-US" sz="1810" b="1" i="0" u="none" strike="noStrike" cap="none">
                  <a:solidFill>
                    <a:srgbClr val="FFFFFF"/>
                  </a:solidFill>
                  <a:latin typeface="Arial"/>
                  <a:ea typeface="Arial"/>
                  <a:cs typeface="Arial"/>
                  <a:sym typeface="Arial"/>
                </a:rPr>
              </a:br>
              <a:r>
                <a:rPr lang="en-US" sz="1810" b="1" i="0" u="none" strike="noStrike" cap="none">
                  <a:solidFill>
                    <a:srgbClr val="FFFFFF"/>
                  </a:solidFill>
                  <a:latin typeface="Arial"/>
                  <a:ea typeface="Arial"/>
                  <a:cs typeface="Arial"/>
                  <a:sym typeface="Arial"/>
                </a:rPr>
                <a:t>TEXT</a:t>
              </a:r>
              <a:endParaRPr/>
            </a:p>
          </p:txBody>
        </p:sp>
      </p:grpSp>
      <p:grpSp>
        <p:nvGrpSpPr>
          <p:cNvPr id="122" name="Google Shape;122;p18"/>
          <p:cNvGrpSpPr/>
          <p:nvPr/>
        </p:nvGrpSpPr>
        <p:grpSpPr>
          <a:xfrm>
            <a:off x="635001" y="3340101"/>
            <a:ext cx="1269561" cy="1269520"/>
            <a:chOff x="0" y="0"/>
            <a:chExt cx="1269561" cy="1269561"/>
          </a:xfrm>
        </p:grpSpPr>
        <p:pic>
          <p:nvPicPr>
            <p:cNvPr id="123" name="Google Shape;123;p18"/>
            <p:cNvPicPr preferRelativeResize="0"/>
            <p:nvPr/>
          </p:nvPicPr>
          <p:blipFill rotWithShape="1">
            <a:blip r:embed="rId4">
              <a:alphaModFix/>
            </a:blip>
            <a:srcRect/>
            <a:stretch/>
          </p:blipFill>
          <p:spPr>
            <a:xfrm>
              <a:off x="0" y="0"/>
              <a:ext cx="1269561" cy="1269561"/>
            </a:xfrm>
            <a:prstGeom prst="rect">
              <a:avLst/>
            </a:prstGeom>
            <a:noFill/>
            <a:ln>
              <a:noFill/>
            </a:ln>
          </p:spPr>
        </p:pic>
        <p:sp>
          <p:nvSpPr>
            <p:cNvPr id="124" name="Google Shape;124;p18"/>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453"/>
                <a:buFont typeface="Arial"/>
                <a:buNone/>
              </a:pPr>
              <a:r>
                <a:rPr lang="en-US" sz="1810" b="1" i="0" u="none" strike="noStrike" cap="none">
                  <a:solidFill>
                    <a:srgbClr val="FFFFFF"/>
                  </a:solidFill>
                  <a:latin typeface="Arial"/>
                  <a:ea typeface="Arial"/>
                  <a:cs typeface="Arial"/>
                  <a:sym typeface="Arial"/>
                </a:rPr>
                <a:t>INSERT STICKER</a:t>
              </a:r>
              <a:br>
                <a:rPr lang="en-US" sz="1810" b="1" i="0" u="none" strike="noStrike" cap="none">
                  <a:solidFill>
                    <a:srgbClr val="FFFFFF"/>
                  </a:solidFill>
                  <a:latin typeface="Arial"/>
                  <a:ea typeface="Arial"/>
                  <a:cs typeface="Arial"/>
                  <a:sym typeface="Arial"/>
                </a:rPr>
              </a:br>
              <a:r>
                <a:rPr lang="en-US" sz="1810" b="1" i="0" u="none" strike="noStrike" cap="none">
                  <a:solidFill>
                    <a:srgbClr val="FFFFFF"/>
                  </a:solidFill>
                  <a:latin typeface="Arial"/>
                  <a:ea typeface="Arial"/>
                  <a:cs typeface="Arial"/>
                  <a:sym typeface="Arial"/>
                </a:rPr>
                <a:t>TEXT</a:t>
              </a:r>
              <a:endParaRPr/>
            </a:p>
          </p:txBody>
        </p:sp>
      </p:grpSp>
      <p:grpSp>
        <p:nvGrpSpPr>
          <p:cNvPr id="125" name="Google Shape;125;p18"/>
          <p:cNvGrpSpPr/>
          <p:nvPr/>
        </p:nvGrpSpPr>
        <p:grpSpPr>
          <a:xfrm>
            <a:off x="2159001" y="3340101"/>
            <a:ext cx="1269561" cy="1269520"/>
            <a:chOff x="0" y="0"/>
            <a:chExt cx="1269561" cy="1269561"/>
          </a:xfrm>
        </p:grpSpPr>
        <p:pic>
          <p:nvPicPr>
            <p:cNvPr id="126" name="Google Shape;126;p18"/>
            <p:cNvPicPr preferRelativeResize="0"/>
            <p:nvPr/>
          </p:nvPicPr>
          <p:blipFill rotWithShape="1">
            <a:blip r:embed="rId5">
              <a:alphaModFix/>
            </a:blip>
            <a:srcRect/>
            <a:stretch/>
          </p:blipFill>
          <p:spPr>
            <a:xfrm>
              <a:off x="0" y="0"/>
              <a:ext cx="1269561" cy="1269561"/>
            </a:xfrm>
            <a:prstGeom prst="rect">
              <a:avLst/>
            </a:prstGeom>
            <a:noFill/>
            <a:ln>
              <a:noFill/>
            </a:ln>
          </p:spPr>
        </p:pic>
        <p:sp>
          <p:nvSpPr>
            <p:cNvPr id="127" name="Google Shape;127;p18"/>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453"/>
                <a:buFont typeface="Arial"/>
                <a:buNone/>
              </a:pPr>
              <a:r>
                <a:rPr lang="en-US" sz="1810" b="1" i="0" u="none" strike="noStrike" cap="none">
                  <a:solidFill>
                    <a:srgbClr val="FFFFFF"/>
                  </a:solidFill>
                  <a:latin typeface="Arial"/>
                  <a:ea typeface="Arial"/>
                  <a:cs typeface="Arial"/>
                  <a:sym typeface="Arial"/>
                </a:rPr>
                <a:t>INSERT STICKER</a:t>
              </a:r>
              <a:br>
                <a:rPr lang="en-US" sz="1810" b="1" i="0" u="none" strike="noStrike" cap="none">
                  <a:solidFill>
                    <a:srgbClr val="FFFFFF"/>
                  </a:solidFill>
                  <a:latin typeface="Arial"/>
                  <a:ea typeface="Arial"/>
                  <a:cs typeface="Arial"/>
                  <a:sym typeface="Arial"/>
                </a:rPr>
              </a:br>
              <a:r>
                <a:rPr lang="en-US" sz="1810" b="1" i="0" u="none" strike="noStrike" cap="none">
                  <a:solidFill>
                    <a:srgbClr val="FFFFFF"/>
                  </a:solidFill>
                  <a:latin typeface="Arial"/>
                  <a:ea typeface="Arial"/>
                  <a:cs typeface="Arial"/>
                  <a:sym typeface="Arial"/>
                </a:rPr>
                <a:t>TEXT</a:t>
              </a:r>
              <a:endParaRPr/>
            </a:p>
          </p:txBody>
        </p:sp>
      </p:grpSp>
      <p:grpSp>
        <p:nvGrpSpPr>
          <p:cNvPr id="128" name="Google Shape;128;p18"/>
          <p:cNvGrpSpPr/>
          <p:nvPr/>
        </p:nvGrpSpPr>
        <p:grpSpPr>
          <a:xfrm>
            <a:off x="635001" y="4876800"/>
            <a:ext cx="1269561" cy="1269520"/>
            <a:chOff x="0" y="0"/>
            <a:chExt cx="1269561" cy="1269561"/>
          </a:xfrm>
        </p:grpSpPr>
        <p:pic>
          <p:nvPicPr>
            <p:cNvPr id="129" name="Google Shape;129;p18"/>
            <p:cNvPicPr preferRelativeResize="0"/>
            <p:nvPr/>
          </p:nvPicPr>
          <p:blipFill rotWithShape="1">
            <a:blip r:embed="rId6">
              <a:alphaModFix/>
            </a:blip>
            <a:srcRect/>
            <a:stretch/>
          </p:blipFill>
          <p:spPr>
            <a:xfrm>
              <a:off x="0" y="0"/>
              <a:ext cx="1269561" cy="1269561"/>
            </a:xfrm>
            <a:prstGeom prst="rect">
              <a:avLst/>
            </a:prstGeom>
            <a:noFill/>
            <a:ln>
              <a:noFill/>
            </a:ln>
          </p:spPr>
        </p:pic>
        <p:sp>
          <p:nvSpPr>
            <p:cNvPr id="130" name="Google Shape;130;p18"/>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453"/>
                <a:buFont typeface="Arial"/>
                <a:buNone/>
              </a:pPr>
              <a:r>
                <a:rPr lang="en-US" sz="1810" b="1" i="0" u="none" strike="noStrike" cap="none">
                  <a:solidFill>
                    <a:srgbClr val="FFFFFF"/>
                  </a:solidFill>
                  <a:latin typeface="Arial"/>
                  <a:ea typeface="Arial"/>
                  <a:cs typeface="Arial"/>
                  <a:sym typeface="Arial"/>
                </a:rPr>
                <a:t>INSERT STICKER</a:t>
              </a:r>
              <a:br>
                <a:rPr lang="en-US" sz="1810" b="1" i="0" u="none" strike="noStrike" cap="none">
                  <a:solidFill>
                    <a:srgbClr val="FFFFFF"/>
                  </a:solidFill>
                  <a:latin typeface="Arial"/>
                  <a:ea typeface="Arial"/>
                  <a:cs typeface="Arial"/>
                  <a:sym typeface="Arial"/>
                </a:rPr>
              </a:br>
              <a:r>
                <a:rPr lang="en-US" sz="1810" b="1" i="0" u="none" strike="noStrike" cap="none">
                  <a:solidFill>
                    <a:srgbClr val="FFFFFF"/>
                  </a:solidFill>
                  <a:latin typeface="Arial"/>
                  <a:ea typeface="Arial"/>
                  <a:cs typeface="Arial"/>
                  <a:sym typeface="Arial"/>
                </a:rPr>
                <a:t>TEXT</a:t>
              </a:r>
              <a:endParaRPr/>
            </a:p>
          </p:txBody>
        </p:sp>
      </p:grpSp>
      <p:grpSp>
        <p:nvGrpSpPr>
          <p:cNvPr id="131" name="Google Shape;131;p18"/>
          <p:cNvGrpSpPr/>
          <p:nvPr/>
        </p:nvGrpSpPr>
        <p:grpSpPr>
          <a:xfrm>
            <a:off x="2159001" y="4876800"/>
            <a:ext cx="1269561" cy="1269520"/>
            <a:chOff x="0" y="0"/>
            <a:chExt cx="1269561" cy="1269561"/>
          </a:xfrm>
        </p:grpSpPr>
        <p:pic>
          <p:nvPicPr>
            <p:cNvPr id="132" name="Google Shape;132;p18"/>
            <p:cNvPicPr preferRelativeResize="0"/>
            <p:nvPr/>
          </p:nvPicPr>
          <p:blipFill rotWithShape="1">
            <a:blip r:embed="rId7">
              <a:alphaModFix/>
            </a:blip>
            <a:srcRect/>
            <a:stretch/>
          </p:blipFill>
          <p:spPr>
            <a:xfrm>
              <a:off x="0" y="0"/>
              <a:ext cx="1269561" cy="1269561"/>
            </a:xfrm>
            <a:prstGeom prst="rect">
              <a:avLst/>
            </a:prstGeom>
            <a:noFill/>
            <a:ln>
              <a:noFill/>
            </a:ln>
          </p:spPr>
        </p:pic>
        <p:sp>
          <p:nvSpPr>
            <p:cNvPr id="133" name="Google Shape;133;p18"/>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453"/>
                <a:buFont typeface="Arial"/>
                <a:buNone/>
              </a:pPr>
              <a:r>
                <a:rPr lang="en-US" sz="1810" b="1" i="0" u="none" strike="noStrike" cap="none">
                  <a:solidFill>
                    <a:srgbClr val="FFFFFF"/>
                  </a:solidFill>
                  <a:latin typeface="Arial"/>
                  <a:ea typeface="Arial"/>
                  <a:cs typeface="Arial"/>
                  <a:sym typeface="Arial"/>
                </a:rPr>
                <a:t>INSERT STICKER</a:t>
              </a:r>
              <a:br>
                <a:rPr lang="en-US" sz="1810" b="1" i="0" u="none" strike="noStrike" cap="none">
                  <a:solidFill>
                    <a:srgbClr val="FFFFFF"/>
                  </a:solidFill>
                  <a:latin typeface="Arial"/>
                  <a:ea typeface="Arial"/>
                  <a:cs typeface="Arial"/>
                  <a:sym typeface="Arial"/>
                </a:rPr>
              </a:br>
              <a:r>
                <a:rPr lang="en-US" sz="1810" b="1" i="0" u="none" strike="noStrike" cap="none">
                  <a:solidFill>
                    <a:srgbClr val="FFFFFF"/>
                  </a:solidFill>
                  <a:latin typeface="Arial"/>
                  <a:ea typeface="Arial"/>
                  <a:cs typeface="Arial"/>
                  <a:sym typeface="Arial"/>
                </a:rPr>
                <a:t>TEXT</a:t>
              </a:r>
              <a:endParaRPr/>
            </a:p>
          </p:txBody>
        </p:sp>
      </p:grpSp>
      <p:sp>
        <p:nvSpPr>
          <p:cNvPr id="134" name="Google Shape;134;p18"/>
          <p:cNvSpPr/>
          <p:nvPr/>
        </p:nvSpPr>
        <p:spPr>
          <a:xfrm>
            <a:off x="8790781" y="1828800"/>
            <a:ext cx="3236160" cy="2031986"/>
          </a:xfrm>
          <a:custGeom>
            <a:avLst/>
            <a:gdLst/>
            <a:ahLst/>
            <a:cxnLst/>
            <a:rect l="l" t="t" r="r" b="b"/>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279075" tIns="279075" rIns="279075" bIns="279075" anchor="t" anchorCtr="0">
            <a:noAutofit/>
          </a:bodyPr>
          <a:lstStyle/>
          <a:p>
            <a:pPr marL="0" marR="0" lvl="0" indent="0" algn="l" rtl="0">
              <a:lnSpc>
                <a:spcPct val="133333"/>
              </a:lnSpc>
              <a:spcBef>
                <a:spcPts val="0"/>
              </a:spcBef>
              <a:spcAft>
                <a:spcPts val="0"/>
              </a:spcAft>
              <a:buClr>
                <a:srgbClr val="FFFFFF"/>
              </a:buClr>
              <a:buSzPts val="293"/>
              <a:buFont typeface="Arial"/>
              <a:buNone/>
            </a:pPr>
            <a:r>
              <a:rPr lang="en-US" sz="1171"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a:p>
        </p:txBody>
      </p:sp>
      <p:grpSp>
        <p:nvGrpSpPr>
          <p:cNvPr id="135" name="Google Shape;135;p18"/>
          <p:cNvGrpSpPr/>
          <p:nvPr/>
        </p:nvGrpSpPr>
        <p:grpSpPr>
          <a:xfrm>
            <a:off x="4051298" y="1828800"/>
            <a:ext cx="2031392" cy="2031326"/>
            <a:chOff x="0" y="0"/>
            <a:chExt cx="2031392" cy="2031392"/>
          </a:xfrm>
        </p:grpSpPr>
        <p:pic>
          <p:nvPicPr>
            <p:cNvPr id="136" name="Google Shape;136;p18"/>
            <p:cNvPicPr preferRelativeResize="0"/>
            <p:nvPr/>
          </p:nvPicPr>
          <p:blipFill rotWithShape="1">
            <a:blip r:embed="rId8">
              <a:alphaModFix/>
            </a:blip>
            <a:srcRect/>
            <a:stretch/>
          </p:blipFill>
          <p:spPr>
            <a:xfrm>
              <a:off x="0" y="0"/>
              <a:ext cx="2031392" cy="2031392"/>
            </a:xfrm>
            <a:prstGeom prst="rect">
              <a:avLst/>
            </a:prstGeom>
            <a:noFill/>
            <a:ln>
              <a:noFill/>
            </a:ln>
          </p:spPr>
        </p:pic>
        <p:sp>
          <p:nvSpPr>
            <p:cNvPr id="137" name="Google Shape;137;p18"/>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SzPts val="453"/>
                <a:buFont typeface="Arial"/>
                <a:buNone/>
              </a:pPr>
              <a:r>
                <a:rPr lang="en-US" sz="1810" b="1" i="0" u="none" strike="noStrike" cap="none">
                  <a:solidFill>
                    <a:srgbClr val="000000"/>
                  </a:solidFill>
                  <a:latin typeface="Arial"/>
                  <a:ea typeface="Arial"/>
                  <a:cs typeface="Arial"/>
                  <a:sym typeface="Arial"/>
                </a:rPr>
                <a:t>INSERT TERM</a:t>
              </a:r>
              <a:endParaRPr/>
            </a:p>
          </p:txBody>
        </p:sp>
        <p:sp>
          <p:nvSpPr>
            <p:cNvPr id="138" name="Google Shape;138;p18"/>
            <p:cNvSpPr/>
            <p:nvPr/>
          </p:nvSpPr>
          <p:spPr>
            <a:xfrm>
              <a:off x="1651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SzPts val="293"/>
                <a:buFont typeface="Arial"/>
                <a:buNone/>
              </a:pPr>
              <a:r>
                <a:rPr lang="en-US" sz="1171"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a:p>
          </p:txBody>
        </p:sp>
      </p:grpSp>
      <p:grpSp>
        <p:nvGrpSpPr>
          <p:cNvPr id="139" name="Google Shape;139;p18"/>
          <p:cNvGrpSpPr/>
          <p:nvPr/>
        </p:nvGrpSpPr>
        <p:grpSpPr>
          <a:xfrm>
            <a:off x="6362697" y="1828800"/>
            <a:ext cx="2031392" cy="2031326"/>
            <a:chOff x="0" y="0"/>
            <a:chExt cx="2031392" cy="2031392"/>
          </a:xfrm>
        </p:grpSpPr>
        <p:pic>
          <p:nvPicPr>
            <p:cNvPr id="140" name="Google Shape;140;p18"/>
            <p:cNvPicPr preferRelativeResize="0"/>
            <p:nvPr/>
          </p:nvPicPr>
          <p:blipFill rotWithShape="1">
            <a:blip r:embed="rId9">
              <a:alphaModFix/>
            </a:blip>
            <a:srcRect/>
            <a:stretch/>
          </p:blipFill>
          <p:spPr>
            <a:xfrm>
              <a:off x="0" y="0"/>
              <a:ext cx="2031392" cy="2031392"/>
            </a:xfrm>
            <a:prstGeom prst="rect">
              <a:avLst/>
            </a:prstGeom>
            <a:noFill/>
            <a:ln>
              <a:noFill/>
            </a:ln>
          </p:spPr>
        </p:pic>
        <p:sp>
          <p:nvSpPr>
            <p:cNvPr id="141" name="Google Shape;141;p18"/>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453"/>
                <a:buFont typeface="Arial"/>
                <a:buNone/>
              </a:pPr>
              <a:r>
                <a:rPr lang="en-US" sz="1810" b="1" i="0" u="none" strike="noStrike" cap="none">
                  <a:solidFill>
                    <a:srgbClr val="FFFFFF"/>
                  </a:solidFill>
                  <a:latin typeface="Arial"/>
                  <a:ea typeface="Arial"/>
                  <a:cs typeface="Arial"/>
                  <a:sym typeface="Arial"/>
                </a:rPr>
                <a:t>INSERT TERM</a:t>
              </a:r>
              <a:endParaRPr/>
            </a:p>
          </p:txBody>
        </p:sp>
        <p:sp>
          <p:nvSpPr>
            <p:cNvPr id="142" name="Google Shape;142;p18"/>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293"/>
                <a:buFont typeface="Arial"/>
                <a:buNone/>
              </a:pPr>
              <a:r>
                <a:rPr lang="en-US" sz="1171"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a:p>
          </p:txBody>
        </p:sp>
      </p:grpSp>
      <p:grpSp>
        <p:nvGrpSpPr>
          <p:cNvPr id="143" name="Google Shape;143;p18"/>
          <p:cNvGrpSpPr/>
          <p:nvPr/>
        </p:nvGrpSpPr>
        <p:grpSpPr>
          <a:xfrm>
            <a:off x="4051298" y="4114798"/>
            <a:ext cx="2031392" cy="2031326"/>
            <a:chOff x="0" y="0"/>
            <a:chExt cx="2031392" cy="2031392"/>
          </a:xfrm>
        </p:grpSpPr>
        <p:pic>
          <p:nvPicPr>
            <p:cNvPr id="144" name="Google Shape;144;p18"/>
            <p:cNvPicPr preferRelativeResize="0"/>
            <p:nvPr/>
          </p:nvPicPr>
          <p:blipFill rotWithShape="1">
            <a:blip r:embed="rId10">
              <a:alphaModFix/>
            </a:blip>
            <a:srcRect/>
            <a:stretch/>
          </p:blipFill>
          <p:spPr>
            <a:xfrm>
              <a:off x="0" y="0"/>
              <a:ext cx="2031392" cy="2031392"/>
            </a:xfrm>
            <a:prstGeom prst="rect">
              <a:avLst/>
            </a:prstGeom>
            <a:noFill/>
            <a:ln>
              <a:noFill/>
            </a:ln>
          </p:spPr>
        </p:pic>
        <p:sp>
          <p:nvSpPr>
            <p:cNvPr id="145" name="Google Shape;145;p18"/>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453"/>
                <a:buFont typeface="Arial"/>
                <a:buNone/>
              </a:pPr>
              <a:r>
                <a:rPr lang="en-US" sz="1810" b="1" i="0" u="none" strike="noStrike" cap="none">
                  <a:solidFill>
                    <a:srgbClr val="FFFFFF"/>
                  </a:solidFill>
                  <a:latin typeface="Arial"/>
                  <a:ea typeface="Arial"/>
                  <a:cs typeface="Arial"/>
                  <a:sym typeface="Arial"/>
                </a:rPr>
                <a:t>INSERT TERM</a:t>
              </a:r>
              <a:endParaRPr/>
            </a:p>
          </p:txBody>
        </p:sp>
        <p:sp>
          <p:nvSpPr>
            <p:cNvPr id="146" name="Google Shape;146;p18"/>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293"/>
                <a:buFont typeface="Arial"/>
                <a:buNone/>
              </a:pPr>
              <a:r>
                <a:rPr lang="en-US" sz="1171"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a:p>
          </p:txBody>
        </p:sp>
      </p:grpSp>
      <p:grpSp>
        <p:nvGrpSpPr>
          <p:cNvPr id="147" name="Google Shape;147;p18"/>
          <p:cNvGrpSpPr/>
          <p:nvPr/>
        </p:nvGrpSpPr>
        <p:grpSpPr>
          <a:xfrm>
            <a:off x="6362697" y="4114798"/>
            <a:ext cx="2031392" cy="2031326"/>
            <a:chOff x="0" y="0"/>
            <a:chExt cx="2031392" cy="2031392"/>
          </a:xfrm>
        </p:grpSpPr>
        <p:pic>
          <p:nvPicPr>
            <p:cNvPr id="148" name="Google Shape;148;p18"/>
            <p:cNvPicPr preferRelativeResize="0"/>
            <p:nvPr/>
          </p:nvPicPr>
          <p:blipFill rotWithShape="1">
            <a:blip r:embed="rId11">
              <a:alphaModFix/>
            </a:blip>
            <a:srcRect/>
            <a:stretch/>
          </p:blipFill>
          <p:spPr>
            <a:xfrm>
              <a:off x="0" y="0"/>
              <a:ext cx="2031392" cy="2031392"/>
            </a:xfrm>
            <a:prstGeom prst="rect">
              <a:avLst/>
            </a:prstGeom>
            <a:noFill/>
            <a:ln>
              <a:noFill/>
            </a:ln>
          </p:spPr>
        </p:pic>
        <p:sp>
          <p:nvSpPr>
            <p:cNvPr id="149" name="Google Shape;149;p18"/>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453"/>
                <a:buFont typeface="Arial"/>
                <a:buNone/>
              </a:pPr>
              <a:r>
                <a:rPr lang="en-US" sz="1810" b="1" i="0" u="none" strike="noStrike" cap="none">
                  <a:solidFill>
                    <a:srgbClr val="FFFFFF"/>
                  </a:solidFill>
                  <a:latin typeface="Arial"/>
                  <a:ea typeface="Arial"/>
                  <a:cs typeface="Arial"/>
                  <a:sym typeface="Arial"/>
                </a:rPr>
                <a:t>INSERT TERM</a:t>
              </a:r>
              <a:endParaRPr/>
            </a:p>
          </p:txBody>
        </p:sp>
        <p:sp>
          <p:nvSpPr>
            <p:cNvPr id="150" name="Google Shape;150;p18"/>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293"/>
                <a:buFont typeface="Arial"/>
                <a:buNone/>
              </a:pPr>
              <a:r>
                <a:rPr lang="en-US" sz="1171"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a:p>
          </p:txBody>
        </p:sp>
      </p:grpSp>
      <p:sp>
        <p:nvSpPr>
          <p:cNvPr id="151" name="Google Shape;151;p18"/>
          <p:cNvSpPr/>
          <p:nvPr/>
        </p:nvSpPr>
        <p:spPr>
          <a:xfrm>
            <a:off x="8790781" y="4114800"/>
            <a:ext cx="3236160" cy="2031986"/>
          </a:xfrm>
          <a:custGeom>
            <a:avLst/>
            <a:gdLst/>
            <a:ahLst/>
            <a:cxnLst/>
            <a:rect l="l" t="t" r="r" b="b"/>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279075" tIns="279075" rIns="279075" bIns="279075" anchor="t" anchorCtr="0">
            <a:noAutofit/>
          </a:bodyPr>
          <a:lstStyle/>
          <a:p>
            <a:pPr marL="0" marR="0" lvl="0" indent="0" algn="l" rtl="0">
              <a:lnSpc>
                <a:spcPct val="133333"/>
              </a:lnSpc>
              <a:spcBef>
                <a:spcPts val="0"/>
              </a:spcBef>
              <a:spcAft>
                <a:spcPts val="0"/>
              </a:spcAft>
              <a:buClr>
                <a:srgbClr val="000000"/>
              </a:buClr>
              <a:buSzPts val="293"/>
              <a:buFont typeface="Arial"/>
              <a:buNone/>
            </a:pPr>
            <a:r>
              <a:rPr lang="en-US" sz="1171"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152"/>
        <p:cNvGrpSpPr/>
        <p:nvPr/>
      </p:nvGrpSpPr>
      <p:grpSpPr>
        <a:xfrm>
          <a:off x="0" y="0"/>
          <a:ext cx="0" cy="0"/>
          <a:chOff x="0" y="0"/>
          <a:chExt cx="0" cy="0"/>
        </a:xfrm>
      </p:grpSpPr>
      <p:cxnSp>
        <p:nvCxnSpPr>
          <p:cNvPr id="153" name="Google Shape;153;p19"/>
          <p:cNvCxnSpPr/>
          <p:nvPr/>
        </p:nvCxnSpPr>
        <p:spPr>
          <a:xfrm>
            <a:off x="635001" y="635000"/>
            <a:ext cx="11734720" cy="0"/>
          </a:xfrm>
          <a:prstGeom prst="straightConnector1">
            <a:avLst/>
          </a:prstGeom>
          <a:noFill/>
          <a:ln w="9525" cap="flat" cmpd="sng">
            <a:solidFill>
              <a:srgbClr val="FFFFFF"/>
            </a:solidFill>
            <a:prstDash val="solid"/>
            <a:miter lim="8000"/>
            <a:headEnd type="none" w="sm" len="sm"/>
            <a:tailEnd type="none" w="sm" len="sm"/>
          </a:ln>
        </p:spPr>
      </p:cxnSp>
      <p:cxnSp>
        <p:nvCxnSpPr>
          <p:cNvPr id="154" name="Google Shape;154;p19"/>
          <p:cNvCxnSpPr/>
          <p:nvPr/>
        </p:nvCxnSpPr>
        <p:spPr>
          <a:xfrm>
            <a:off x="635001" y="1219200"/>
            <a:ext cx="11734720" cy="0"/>
          </a:xfrm>
          <a:prstGeom prst="straightConnector1">
            <a:avLst/>
          </a:prstGeom>
          <a:noFill/>
          <a:ln w="9525" cap="flat" cmpd="sng">
            <a:solidFill>
              <a:srgbClr val="FFFFFF"/>
            </a:solidFill>
            <a:prstDash val="solid"/>
            <a:miter lim="8000"/>
            <a:headEnd type="none" w="sm" len="sm"/>
            <a:tailEnd type="none" w="sm" len="sm"/>
          </a:ln>
        </p:spPr>
      </p:cxnSp>
      <p:sp>
        <p:nvSpPr>
          <p:cNvPr id="155" name="Google Shape;155;p19"/>
          <p:cNvSpPr/>
          <p:nvPr/>
        </p:nvSpPr>
        <p:spPr>
          <a:xfrm>
            <a:off x="635001" y="1473200"/>
            <a:ext cx="11734720" cy="14605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SzPts val="2982"/>
              <a:buFont typeface="Arial"/>
              <a:buNone/>
            </a:pPr>
            <a:r>
              <a:rPr lang="en-US" sz="11926" b="1" i="0" u="none" strike="noStrike" cap="none">
                <a:solidFill>
                  <a:srgbClr val="FFFFFF"/>
                </a:solidFill>
                <a:latin typeface="Arial"/>
                <a:ea typeface="Arial"/>
                <a:cs typeface="Arial"/>
                <a:sym typeface="Arial"/>
              </a:rPr>
              <a:t>Q&amp;A</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156"/>
        <p:cNvGrpSpPr/>
        <p:nvPr/>
      </p:nvGrpSpPr>
      <p:grpSpPr>
        <a:xfrm>
          <a:off x="0" y="0"/>
          <a:ext cx="0" cy="0"/>
          <a:chOff x="0" y="0"/>
          <a:chExt cx="0" cy="0"/>
        </a:xfrm>
      </p:grpSpPr>
      <p:cxnSp>
        <p:nvCxnSpPr>
          <p:cNvPr id="157" name="Google Shape;157;p20"/>
          <p:cNvCxnSpPr/>
          <p:nvPr/>
        </p:nvCxnSpPr>
        <p:spPr>
          <a:xfrm>
            <a:off x="635001" y="635000"/>
            <a:ext cx="11734720" cy="0"/>
          </a:xfrm>
          <a:prstGeom prst="straightConnector1">
            <a:avLst/>
          </a:prstGeom>
          <a:noFill/>
          <a:ln w="9525" cap="flat" cmpd="sng">
            <a:solidFill>
              <a:srgbClr val="FFFFFF"/>
            </a:solidFill>
            <a:prstDash val="solid"/>
            <a:miter lim="8000"/>
            <a:headEnd type="none" w="sm" len="sm"/>
            <a:tailEnd type="none" w="sm" len="sm"/>
          </a:ln>
        </p:spPr>
      </p:cxnSp>
      <p:cxnSp>
        <p:nvCxnSpPr>
          <p:cNvPr id="158" name="Google Shape;158;p20"/>
          <p:cNvCxnSpPr/>
          <p:nvPr/>
        </p:nvCxnSpPr>
        <p:spPr>
          <a:xfrm>
            <a:off x="635001" y="1219200"/>
            <a:ext cx="11734720" cy="0"/>
          </a:xfrm>
          <a:prstGeom prst="straightConnector1">
            <a:avLst/>
          </a:prstGeom>
          <a:noFill/>
          <a:ln w="9525" cap="flat" cmpd="sng">
            <a:solidFill>
              <a:srgbClr val="FFFFFF"/>
            </a:solidFill>
            <a:prstDash val="solid"/>
            <a:miter lim="8000"/>
            <a:headEnd type="none" w="sm" len="sm"/>
            <a:tailEnd type="none" w="sm" len="sm"/>
          </a:ln>
        </p:spPr>
      </p:cxnSp>
      <p:sp>
        <p:nvSpPr>
          <p:cNvPr id="159" name="Google Shape;159;p20"/>
          <p:cNvSpPr/>
          <p:nvPr/>
        </p:nvSpPr>
        <p:spPr>
          <a:xfrm>
            <a:off x="635001" y="1473200"/>
            <a:ext cx="11734720" cy="14605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SzPts val="2982"/>
              <a:buFont typeface="Arial"/>
              <a:buNone/>
            </a:pPr>
            <a:r>
              <a:rPr lang="en-US" sz="11926" b="1" i="0" u="none" strike="noStrike" cap="none">
                <a:solidFill>
                  <a:srgbClr val="FFFFFF"/>
                </a:solidFill>
                <a:latin typeface="Arial"/>
                <a:ea typeface="Arial"/>
                <a:cs typeface="Arial"/>
                <a:sym typeface="Arial"/>
              </a:rPr>
              <a:t>EXIT TICKETS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635001" y="635000"/>
            <a:ext cx="11734720" cy="0"/>
          </a:xfrm>
          <a:prstGeom prst="straightConnector1">
            <a:avLst/>
          </a:prstGeom>
          <a:noFill/>
          <a:ln w="9525" cap="flat" cmpd="sng">
            <a:solidFill>
              <a:srgbClr val="FFFFFF"/>
            </a:solidFill>
            <a:prstDash val="solid"/>
            <a:miter lim="8000"/>
            <a:headEnd type="none" w="sm" len="sm"/>
            <a:tailEnd type="none" w="sm" len="sm"/>
          </a:ln>
        </p:spPr>
      </p:cxnSp>
      <p:cxnSp>
        <p:nvCxnSpPr>
          <p:cNvPr id="18" name="Google Shape;18;p3"/>
          <p:cNvCxnSpPr/>
          <p:nvPr/>
        </p:nvCxnSpPr>
        <p:spPr>
          <a:xfrm>
            <a:off x="635001" y="1219200"/>
            <a:ext cx="11734720" cy="0"/>
          </a:xfrm>
          <a:prstGeom prst="straightConnector1">
            <a:avLst/>
          </a:prstGeom>
          <a:noFill/>
          <a:ln w="9525" cap="flat" cmpd="sng">
            <a:solidFill>
              <a:srgbClr val="FFFFFF"/>
            </a:solidFill>
            <a:prstDash val="solid"/>
            <a:miter lim="8000"/>
            <a:headEnd type="none" w="sm" len="sm"/>
            <a:tailEnd type="none" w="sm" len="sm"/>
          </a:ln>
        </p:spPr>
      </p:cxnSp>
      <p:pic>
        <p:nvPicPr>
          <p:cNvPr id="19" name="Google Shape;19;p3"/>
          <p:cNvPicPr preferRelativeResize="0"/>
          <p:nvPr/>
        </p:nvPicPr>
        <p:blipFill rotWithShape="1">
          <a:blip r:embed="rId2">
            <a:alphaModFix/>
          </a:blip>
          <a:srcRect/>
          <a:stretch/>
        </p:blipFill>
        <p:spPr>
          <a:xfrm>
            <a:off x="634999" y="762000"/>
            <a:ext cx="2831066" cy="30506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0"/>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161"/>
        <p:cNvGrpSpPr/>
        <p:nvPr/>
      </p:nvGrpSpPr>
      <p:grpSpPr>
        <a:xfrm>
          <a:off x="0" y="0"/>
          <a:ext cx="0" cy="0"/>
          <a:chOff x="0" y="0"/>
          <a:chExt cx="0" cy="0"/>
        </a:xfrm>
      </p:grpSpPr>
      <p:cxnSp>
        <p:nvCxnSpPr>
          <p:cNvPr id="162" name="Google Shape;162;p22"/>
          <p:cNvCxnSpPr/>
          <p:nvPr/>
        </p:nvCxnSpPr>
        <p:spPr>
          <a:xfrm>
            <a:off x="635001" y="635000"/>
            <a:ext cx="11734720" cy="0"/>
          </a:xfrm>
          <a:prstGeom prst="straightConnector1">
            <a:avLst/>
          </a:prstGeom>
          <a:noFill/>
          <a:ln>
            <a:noFill/>
          </a:ln>
        </p:spPr>
      </p:cxnSp>
      <p:cxnSp>
        <p:nvCxnSpPr>
          <p:cNvPr id="163" name="Google Shape;163;p22"/>
          <p:cNvCxnSpPr/>
          <p:nvPr/>
        </p:nvCxnSpPr>
        <p:spPr>
          <a:xfrm>
            <a:off x="635001" y="1219200"/>
            <a:ext cx="11734720" cy="0"/>
          </a:xfrm>
          <a:prstGeom prst="straightConnector1">
            <a:avLst/>
          </a:prstGeom>
          <a:noFill/>
          <a:ln>
            <a:noFill/>
          </a:ln>
        </p:spPr>
      </p:cxnSp>
      <p:grpSp>
        <p:nvGrpSpPr>
          <p:cNvPr id="164" name="Google Shape;164;p22"/>
          <p:cNvGrpSpPr/>
          <p:nvPr/>
        </p:nvGrpSpPr>
        <p:grpSpPr>
          <a:xfrm>
            <a:off x="1384299" y="3130551"/>
            <a:ext cx="1269561" cy="1269520"/>
            <a:chOff x="0" y="0"/>
            <a:chExt cx="1269561" cy="1269561"/>
          </a:xfrm>
        </p:grpSpPr>
        <p:pic>
          <p:nvPicPr>
            <p:cNvPr id="165" name="Google Shape;165;p22"/>
            <p:cNvPicPr preferRelativeResize="0"/>
            <p:nvPr/>
          </p:nvPicPr>
          <p:blipFill rotWithShape="1">
            <a:blip r:embed="rId2">
              <a:alphaModFix/>
            </a:blip>
            <a:srcRect/>
            <a:stretch/>
          </p:blipFill>
          <p:spPr>
            <a:xfrm>
              <a:off x="0" y="0"/>
              <a:ext cx="1269561" cy="1269561"/>
            </a:xfrm>
            <a:prstGeom prst="rect">
              <a:avLst/>
            </a:prstGeom>
            <a:noFill/>
            <a:ln>
              <a:noFill/>
            </a:ln>
          </p:spPr>
        </p:pic>
        <p:sp>
          <p:nvSpPr>
            <p:cNvPr id="166" name="Google Shape;166;p22"/>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453"/>
                <a:buFont typeface="Arial"/>
                <a:buNone/>
              </a:pPr>
              <a:r>
                <a:rPr lang="en-US" sz="1810" b="1" i="0" u="none" strike="noStrike" cap="none">
                  <a:solidFill>
                    <a:srgbClr val="FFFFFF"/>
                  </a:solidFill>
                  <a:latin typeface="Arial"/>
                  <a:ea typeface="Arial"/>
                  <a:cs typeface="Arial"/>
                  <a:sym typeface="Arial"/>
                </a:rPr>
                <a:t>EXERCISE</a:t>
              </a:r>
              <a:endParaRPr/>
            </a:p>
          </p:txBody>
        </p:sp>
      </p:grpSp>
      <p:cxnSp>
        <p:nvCxnSpPr>
          <p:cNvPr id="167" name="Google Shape;167;p22"/>
          <p:cNvCxnSpPr/>
          <p:nvPr/>
        </p:nvCxnSpPr>
        <p:spPr>
          <a:xfrm rot="10800000">
            <a:off x="3225801" y="1803761"/>
            <a:ext cx="0" cy="4430375"/>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Case Study">
  <p:cSld name="1_Case Study">
    <p:spTree>
      <p:nvGrpSpPr>
        <p:cNvPr id="1" name="Shape 168"/>
        <p:cNvGrpSpPr/>
        <p:nvPr/>
      </p:nvGrpSpPr>
      <p:grpSpPr>
        <a:xfrm>
          <a:off x="0" y="0"/>
          <a:ext cx="0" cy="0"/>
          <a:chOff x="0" y="0"/>
          <a:chExt cx="0" cy="0"/>
        </a:xfrm>
      </p:grpSpPr>
      <p:cxnSp>
        <p:nvCxnSpPr>
          <p:cNvPr id="169" name="Google Shape;169;p23"/>
          <p:cNvCxnSpPr/>
          <p:nvPr/>
        </p:nvCxnSpPr>
        <p:spPr>
          <a:xfrm>
            <a:off x="635001" y="635000"/>
            <a:ext cx="11734720" cy="0"/>
          </a:xfrm>
          <a:prstGeom prst="straightConnector1">
            <a:avLst/>
          </a:prstGeom>
          <a:noFill/>
          <a:ln>
            <a:noFill/>
          </a:ln>
        </p:spPr>
      </p:cxnSp>
      <p:cxnSp>
        <p:nvCxnSpPr>
          <p:cNvPr id="170" name="Google Shape;170;p23"/>
          <p:cNvCxnSpPr/>
          <p:nvPr/>
        </p:nvCxnSpPr>
        <p:spPr>
          <a:xfrm>
            <a:off x="635001" y="1219200"/>
            <a:ext cx="11734720" cy="0"/>
          </a:xfrm>
          <a:prstGeom prst="straightConnector1">
            <a:avLst/>
          </a:prstGeom>
          <a:noFill/>
          <a:ln>
            <a:noFill/>
          </a:ln>
        </p:spPr>
      </p:cxnSp>
      <p:cxnSp>
        <p:nvCxnSpPr>
          <p:cNvPr id="171" name="Google Shape;171;p23"/>
          <p:cNvCxnSpPr/>
          <p:nvPr/>
        </p:nvCxnSpPr>
        <p:spPr>
          <a:xfrm rot="10800000" flipH="1">
            <a:off x="8623300" y="2780980"/>
            <a:ext cx="3735040" cy="319"/>
          </a:xfrm>
          <a:prstGeom prst="straightConnector1">
            <a:avLst/>
          </a:prstGeom>
          <a:noFill/>
          <a:ln>
            <a:noFill/>
          </a:ln>
        </p:spPr>
      </p:cxnSp>
      <p:cxnSp>
        <p:nvCxnSpPr>
          <p:cNvPr id="172" name="Google Shape;172;p23"/>
          <p:cNvCxnSpPr/>
          <p:nvPr/>
        </p:nvCxnSpPr>
        <p:spPr>
          <a:xfrm rot="10800000" flipH="1">
            <a:off x="635001" y="2780980"/>
            <a:ext cx="7742720" cy="319"/>
          </a:xfrm>
          <a:prstGeom prst="straightConnector1">
            <a:avLst/>
          </a:prstGeom>
          <a:noFill/>
          <a:ln>
            <a:noFill/>
          </a:ln>
        </p:spPr>
      </p:cxnSp>
      <p:sp>
        <p:nvSpPr>
          <p:cNvPr id="173" name="Google Shape;173;p23"/>
          <p:cNvSpPr/>
          <p:nvPr/>
        </p:nvSpPr>
        <p:spPr>
          <a:xfrm>
            <a:off x="635001" y="2387600"/>
            <a:ext cx="3733760" cy="25427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06"/>
              <a:buFont typeface="Arial"/>
              <a:buNone/>
            </a:pPr>
            <a:r>
              <a:rPr lang="en-US" sz="2023" b="1" i="0" u="none" strike="noStrike" cap="none">
                <a:solidFill>
                  <a:srgbClr val="000000"/>
                </a:solidFill>
                <a:latin typeface="Arial"/>
                <a:ea typeface="Arial"/>
                <a:cs typeface="Arial"/>
                <a:sym typeface="Arial"/>
              </a:rPr>
              <a:t>SUMMARY</a:t>
            </a:r>
            <a:endParaRPr/>
          </a:p>
        </p:txBody>
      </p:sp>
      <p:sp>
        <p:nvSpPr>
          <p:cNvPr id="174" name="Google Shape;174;p23"/>
          <p:cNvSpPr/>
          <p:nvPr/>
        </p:nvSpPr>
        <p:spPr>
          <a:xfrm>
            <a:off x="8636000" y="2387600"/>
            <a:ext cx="3733760" cy="25427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06"/>
              <a:buFont typeface="Arial"/>
              <a:buNone/>
            </a:pPr>
            <a:r>
              <a:rPr lang="en-US" sz="2023" b="1" i="0" u="none" strike="noStrike" cap="none">
                <a:solidFill>
                  <a:srgbClr val="000000"/>
                </a:solidFill>
                <a:latin typeface="Arial"/>
                <a:ea typeface="Arial"/>
                <a:cs typeface="Arial"/>
                <a:sym typeface="Arial"/>
              </a:rPr>
              <a:t>KEY CHALLENGE / QUESTION</a:t>
            </a:r>
            <a:endParaRPr/>
          </a:p>
        </p:txBody>
      </p:sp>
      <p:sp>
        <p:nvSpPr>
          <p:cNvPr id="175" name="Google Shape;175;p23"/>
          <p:cNvSpPr txBox="1">
            <a:spLocks noGrp="1"/>
          </p:cNvSpPr>
          <p:nvPr>
            <p:ph type="sldNum" idx="12"/>
          </p:nvPr>
        </p:nvSpPr>
        <p:spPr>
          <a:xfrm>
            <a:off x="12014201" y="739139"/>
            <a:ext cx="345920" cy="426778"/>
          </a:xfrm>
          <a:prstGeom prst="rect">
            <a:avLst/>
          </a:prstGeom>
          <a:noFill/>
          <a:ln>
            <a:noFill/>
          </a:ln>
        </p:spPr>
        <p:txBody>
          <a:bodyPr spcFirstLastPara="1" wrap="square" lIns="85775" tIns="85775" rIns="85775" bIns="85775" anchor="ctr" anchorCtr="0">
            <a:noAutofit/>
          </a:bodyPr>
          <a:lstStyle>
            <a:lvl1pPr marL="0" marR="0" lvl="0"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30300">
              <a:spcBef>
                <a:spcPts val="0"/>
              </a:spcBef>
              <a:spcAft>
                <a:spcPts val="0"/>
              </a:spcAft>
              <a:buNone/>
            </a:pPr>
            <a:endParaRPr/>
          </a:p>
          <a:p>
            <a:pPr marL="0" lvl="6" indent="1358900">
              <a:spcBef>
                <a:spcPts val="0"/>
              </a:spcBef>
              <a:spcAft>
                <a:spcPts val="0"/>
              </a:spcAft>
              <a:buNone/>
            </a:pPr>
            <a:endParaRPr/>
          </a:p>
          <a:p>
            <a:pPr marL="0" lvl="7" indent="1600200">
              <a:spcBef>
                <a:spcPts val="0"/>
              </a:spcBef>
              <a:spcAft>
                <a:spcPts val="0"/>
              </a:spcAft>
              <a:buNone/>
            </a:pPr>
            <a:endParaRPr/>
          </a:p>
          <a:p>
            <a:pPr marL="0" lvl="8" indent="181610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Content: Full Page Image">
  <p:cSld name="1_Content: Full Page Image">
    <p:spTree>
      <p:nvGrpSpPr>
        <p:cNvPr id="1" name="Shape 176"/>
        <p:cNvGrpSpPr/>
        <p:nvPr/>
      </p:nvGrpSpPr>
      <p:grpSpPr>
        <a:xfrm>
          <a:off x="0" y="0"/>
          <a:ext cx="0" cy="0"/>
          <a:chOff x="0" y="0"/>
          <a:chExt cx="0" cy="0"/>
        </a:xfrm>
      </p:grpSpPr>
      <p:sp>
        <p:nvSpPr>
          <p:cNvPr id="177" name="Google Shape;177;p24"/>
          <p:cNvSpPr txBox="1">
            <a:spLocks noGrp="1"/>
          </p:cNvSpPr>
          <p:nvPr>
            <p:ph type="body" idx="1"/>
          </p:nvPr>
        </p:nvSpPr>
        <p:spPr>
          <a:xfrm>
            <a:off x="317500" y="317500"/>
            <a:ext cx="12369920" cy="6667444"/>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1pPr>
            <a:lvl2pPr marL="914400" marR="0" lvl="1"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2pPr>
            <a:lvl3pPr marL="1371600" marR="0" lvl="2"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3pPr>
            <a:lvl4pPr marL="1828800" marR="0" lvl="3"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4pPr>
            <a:lvl5pPr marL="2286000" marR="0" lvl="4"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5pPr>
            <a:lvl6pPr marL="2743200" marR="0" lvl="5"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6pPr>
            <a:lvl7pPr marL="3200400" marR="0" lvl="6"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7pPr>
            <a:lvl8pPr marL="3657600" marR="0" lvl="7"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8pPr>
            <a:lvl9pPr marL="4114800" marR="0" lvl="8"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9pPr>
          </a:lstStyle>
          <a:p>
            <a:endParaRPr/>
          </a:p>
        </p:txBody>
      </p:sp>
      <p:sp>
        <p:nvSpPr>
          <p:cNvPr id="178" name="Google Shape;178;p24"/>
          <p:cNvSpPr txBox="1">
            <a:spLocks noGrp="1"/>
          </p:cNvSpPr>
          <p:nvPr>
            <p:ph type="title"/>
          </p:nvPr>
        </p:nvSpPr>
        <p:spPr>
          <a:xfrm>
            <a:off x="635001" y="1473200"/>
            <a:ext cx="11734720" cy="1498514"/>
          </a:xfrm>
          <a:prstGeom prst="rect">
            <a:avLst/>
          </a:prstGeom>
          <a:noFill/>
          <a:ln>
            <a:noFill/>
          </a:ln>
        </p:spPr>
        <p:txBody>
          <a:bodyPr spcFirstLastPara="1" wrap="square" lIns="91425" tIns="91425" rIns="91425" bIns="91425" anchor="t" anchorCtr="0"/>
          <a:lstStyle>
            <a:lvl1pPr marR="0" lvl="0" algn="l" rtl="0">
              <a:lnSpc>
                <a:spcPct val="92592"/>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1pPr>
            <a:lvl2pPr marR="0" lvl="1" algn="l" rtl="0">
              <a:lnSpc>
                <a:spcPct val="92592"/>
              </a:lnSpc>
              <a:spcBef>
                <a:spcPts val="0"/>
              </a:spcBef>
              <a:spcAft>
                <a:spcPts val="0"/>
              </a:spcAft>
              <a:buSzPts val="1810"/>
              <a:buFont typeface="Arial"/>
              <a:buNone/>
              <a:defRPr sz="1810"/>
            </a:lvl2pPr>
            <a:lvl3pPr marR="0" lvl="2" algn="l" rtl="0">
              <a:lnSpc>
                <a:spcPct val="92592"/>
              </a:lnSpc>
              <a:spcBef>
                <a:spcPts val="0"/>
              </a:spcBef>
              <a:spcAft>
                <a:spcPts val="0"/>
              </a:spcAft>
              <a:buSzPts val="1810"/>
              <a:buFont typeface="Arial"/>
              <a:buNone/>
              <a:defRPr sz="1810"/>
            </a:lvl3pPr>
            <a:lvl4pPr marR="0" lvl="3" algn="l" rtl="0">
              <a:lnSpc>
                <a:spcPct val="92592"/>
              </a:lnSpc>
              <a:spcBef>
                <a:spcPts val="0"/>
              </a:spcBef>
              <a:spcAft>
                <a:spcPts val="0"/>
              </a:spcAft>
              <a:buSzPts val="1810"/>
              <a:buFont typeface="Arial"/>
              <a:buNone/>
              <a:defRPr sz="1810"/>
            </a:lvl4pPr>
            <a:lvl5pPr marR="0" lvl="4" algn="l" rtl="0">
              <a:lnSpc>
                <a:spcPct val="92592"/>
              </a:lnSpc>
              <a:spcBef>
                <a:spcPts val="0"/>
              </a:spcBef>
              <a:spcAft>
                <a:spcPts val="0"/>
              </a:spcAft>
              <a:buSzPts val="1810"/>
              <a:buFont typeface="Arial"/>
              <a:buNone/>
              <a:defRPr sz="1810"/>
            </a:lvl5pPr>
            <a:lvl6pPr marR="0" lvl="5" algn="l" rtl="0">
              <a:lnSpc>
                <a:spcPct val="92592"/>
              </a:lnSpc>
              <a:spcBef>
                <a:spcPts val="0"/>
              </a:spcBef>
              <a:spcAft>
                <a:spcPts val="0"/>
              </a:spcAft>
              <a:buSzPts val="1810"/>
              <a:buFont typeface="Arial"/>
              <a:buNone/>
              <a:defRPr sz="1810"/>
            </a:lvl6pPr>
            <a:lvl7pPr marR="0" lvl="6" algn="l" rtl="0">
              <a:lnSpc>
                <a:spcPct val="92592"/>
              </a:lnSpc>
              <a:spcBef>
                <a:spcPts val="0"/>
              </a:spcBef>
              <a:spcAft>
                <a:spcPts val="0"/>
              </a:spcAft>
              <a:buSzPts val="1810"/>
              <a:buFont typeface="Arial"/>
              <a:buNone/>
              <a:defRPr sz="1810"/>
            </a:lvl7pPr>
            <a:lvl8pPr marR="0" lvl="7" algn="l" rtl="0">
              <a:lnSpc>
                <a:spcPct val="92592"/>
              </a:lnSpc>
              <a:spcBef>
                <a:spcPts val="0"/>
              </a:spcBef>
              <a:spcAft>
                <a:spcPts val="0"/>
              </a:spcAft>
              <a:buSzPts val="1810"/>
              <a:buFont typeface="Arial"/>
              <a:buNone/>
              <a:defRPr sz="1810"/>
            </a:lvl8pPr>
            <a:lvl9pPr marR="0" lvl="8" algn="l" rtl="0">
              <a:lnSpc>
                <a:spcPct val="92592"/>
              </a:lnSpc>
              <a:spcBef>
                <a:spcPts val="0"/>
              </a:spcBef>
              <a:spcAft>
                <a:spcPts val="0"/>
              </a:spcAft>
              <a:buSzPts val="1810"/>
              <a:buFont typeface="Arial"/>
              <a:buNone/>
              <a:defRPr sz="1810"/>
            </a:lvl9pPr>
          </a:lstStyle>
          <a:p>
            <a:endParaRPr/>
          </a:p>
        </p:txBody>
      </p:sp>
      <p:sp>
        <p:nvSpPr>
          <p:cNvPr id="179" name="Google Shape;179;p24"/>
          <p:cNvSpPr txBox="1">
            <a:spLocks noGrp="1"/>
          </p:cNvSpPr>
          <p:nvPr>
            <p:ph type="sldNum" idx="12"/>
          </p:nvPr>
        </p:nvSpPr>
        <p:spPr>
          <a:xfrm>
            <a:off x="12014201" y="739139"/>
            <a:ext cx="362240" cy="426778"/>
          </a:xfrm>
          <a:prstGeom prst="rect">
            <a:avLst/>
          </a:prstGeom>
          <a:noFill/>
          <a:ln>
            <a:noFill/>
          </a:ln>
        </p:spPr>
        <p:txBody>
          <a:bodyPr spcFirstLastPara="1" wrap="square" lIns="85775" tIns="85775" rIns="85775" bIns="85775" anchor="ctr" anchorCtr="0">
            <a:noAutofit/>
          </a:bodyPr>
          <a:lstStyle>
            <a:lvl1pPr marL="0" marR="0" lvl="0"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30300">
              <a:spcBef>
                <a:spcPts val="0"/>
              </a:spcBef>
              <a:spcAft>
                <a:spcPts val="0"/>
              </a:spcAft>
              <a:buNone/>
            </a:pPr>
            <a:endParaRPr/>
          </a:p>
          <a:p>
            <a:pPr marL="0" lvl="6" indent="1358900">
              <a:spcBef>
                <a:spcPts val="0"/>
              </a:spcBef>
              <a:spcAft>
                <a:spcPts val="0"/>
              </a:spcAft>
              <a:buNone/>
            </a:pPr>
            <a:endParaRPr/>
          </a:p>
          <a:p>
            <a:pPr marL="0" lvl="7" indent="1600200">
              <a:spcBef>
                <a:spcPts val="0"/>
              </a:spcBef>
              <a:spcAft>
                <a:spcPts val="0"/>
              </a:spcAft>
              <a:buNone/>
            </a:pPr>
            <a:endParaRPr/>
          </a:p>
          <a:p>
            <a:pPr marL="0" lvl="8" indent="181610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Content: IMAC">
  <p:cSld name="1_Content: IMAC">
    <p:spTree>
      <p:nvGrpSpPr>
        <p:cNvPr id="1" name="Shape 180"/>
        <p:cNvGrpSpPr/>
        <p:nvPr/>
      </p:nvGrpSpPr>
      <p:grpSpPr>
        <a:xfrm>
          <a:off x="0" y="0"/>
          <a:ext cx="0" cy="0"/>
          <a:chOff x="0" y="0"/>
          <a:chExt cx="0" cy="0"/>
        </a:xfrm>
      </p:grpSpPr>
      <p:pic>
        <p:nvPicPr>
          <p:cNvPr id="181" name="Google Shape;181;p25"/>
          <p:cNvPicPr preferRelativeResize="0"/>
          <p:nvPr/>
        </p:nvPicPr>
        <p:blipFill rotWithShape="1">
          <a:blip r:embed="rId2">
            <a:alphaModFix/>
          </a:blip>
          <a:srcRect/>
          <a:stretch/>
        </p:blipFill>
        <p:spPr>
          <a:xfrm>
            <a:off x="3314700" y="1555328"/>
            <a:ext cx="6351421" cy="5135528"/>
          </a:xfrm>
          <a:prstGeom prst="rect">
            <a:avLst/>
          </a:prstGeom>
          <a:noFill/>
          <a:ln>
            <a:noFill/>
          </a:ln>
        </p:spPr>
      </p:pic>
      <p:cxnSp>
        <p:nvCxnSpPr>
          <p:cNvPr id="182" name="Google Shape;182;p25"/>
          <p:cNvCxnSpPr/>
          <p:nvPr/>
        </p:nvCxnSpPr>
        <p:spPr>
          <a:xfrm>
            <a:off x="635001" y="635000"/>
            <a:ext cx="11734720" cy="0"/>
          </a:xfrm>
          <a:prstGeom prst="straightConnector1">
            <a:avLst/>
          </a:prstGeom>
          <a:noFill/>
          <a:ln>
            <a:noFill/>
          </a:ln>
        </p:spPr>
      </p:cxnSp>
      <p:cxnSp>
        <p:nvCxnSpPr>
          <p:cNvPr id="183" name="Google Shape;183;p25"/>
          <p:cNvCxnSpPr/>
          <p:nvPr/>
        </p:nvCxnSpPr>
        <p:spPr>
          <a:xfrm>
            <a:off x="635001" y="1219200"/>
            <a:ext cx="11734720" cy="0"/>
          </a:xfrm>
          <a:prstGeom prst="straightConnector1">
            <a:avLst/>
          </a:prstGeom>
          <a:noFill/>
          <a:ln>
            <a:noFill/>
          </a:ln>
        </p:spPr>
      </p:cxnSp>
      <p:sp>
        <p:nvSpPr>
          <p:cNvPr id="184" name="Google Shape;184;p25"/>
          <p:cNvSpPr txBox="1">
            <a:spLocks noGrp="1"/>
          </p:cNvSpPr>
          <p:nvPr>
            <p:ph type="body" idx="1"/>
          </p:nvPr>
        </p:nvSpPr>
        <p:spPr>
          <a:xfrm>
            <a:off x="3606800" y="1803400"/>
            <a:ext cx="5829120" cy="32890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1pPr>
            <a:lvl2pPr marL="914400" marR="0" lvl="1"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2pPr>
            <a:lvl3pPr marL="1371600" marR="0" lvl="2"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3pPr>
            <a:lvl4pPr marL="1828800" marR="0" lvl="3"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4pPr>
            <a:lvl5pPr marL="2286000" marR="0" lvl="4"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5pPr>
            <a:lvl6pPr marL="2743200" marR="0" lvl="5"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6pPr>
            <a:lvl7pPr marL="3200400" marR="0" lvl="6"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7pPr>
            <a:lvl8pPr marL="3657600" marR="0" lvl="7"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8pPr>
            <a:lvl9pPr marL="4114800" marR="0" lvl="8"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9pPr>
          </a:lstStyle>
          <a:p>
            <a:endParaRPr/>
          </a:p>
        </p:txBody>
      </p:sp>
      <p:sp>
        <p:nvSpPr>
          <p:cNvPr id="185" name="Google Shape;185;p25"/>
          <p:cNvSpPr txBox="1">
            <a:spLocks noGrp="1"/>
          </p:cNvSpPr>
          <p:nvPr>
            <p:ph type="sldNum" idx="12"/>
          </p:nvPr>
        </p:nvSpPr>
        <p:spPr>
          <a:xfrm>
            <a:off x="12014201" y="739139"/>
            <a:ext cx="362240" cy="426778"/>
          </a:xfrm>
          <a:prstGeom prst="rect">
            <a:avLst/>
          </a:prstGeom>
          <a:noFill/>
          <a:ln>
            <a:noFill/>
          </a:ln>
        </p:spPr>
        <p:txBody>
          <a:bodyPr spcFirstLastPara="1" wrap="square" lIns="85775" tIns="85775" rIns="85775" bIns="85775" anchor="ctr" anchorCtr="0">
            <a:noAutofit/>
          </a:bodyPr>
          <a:lstStyle>
            <a:lvl1pPr marL="0" marR="0" lvl="0"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30300">
              <a:spcBef>
                <a:spcPts val="0"/>
              </a:spcBef>
              <a:spcAft>
                <a:spcPts val="0"/>
              </a:spcAft>
              <a:buNone/>
            </a:pPr>
            <a:endParaRPr/>
          </a:p>
          <a:p>
            <a:pPr marL="0" lvl="6" indent="1358900">
              <a:spcBef>
                <a:spcPts val="0"/>
              </a:spcBef>
              <a:spcAft>
                <a:spcPts val="0"/>
              </a:spcAft>
              <a:buNone/>
            </a:pPr>
            <a:endParaRPr/>
          </a:p>
          <a:p>
            <a:pPr marL="0" lvl="7" indent="1600200">
              <a:spcBef>
                <a:spcPts val="0"/>
              </a:spcBef>
              <a:spcAft>
                <a:spcPts val="0"/>
              </a:spcAft>
              <a:buNone/>
            </a:pPr>
            <a:endParaRPr/>
          </a:p>
          <a:p>
            <a:pPr marL="0" lvl="8" indent="181610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Content: MAC Book Pro">
  <p:cSld name="1_Content: MAC Book Pro">
    <p:spTree>
      <p:nvGrpSpPr>
        <p:cNvPr id="1" name="Shape 186"/>
        <p:cNvGrpSpPr/>
        <p:nvPr/>
      </p:nvGrpSpPr>
      <p:grpSpPr>
        <a:xfrm>
          <a:off x="0" y="0"/>
          <a:ext cx="0" cy="0"/>
          <a:chOff x="0" y="0"/>
          <a:chExt cx="0" cy="0"/>
        </a:xfrm>
      </p:grpSpPr>
      <p:pic>
        <p:nvPicPr>
          <p:cNvPr id="187" name="Google Shape;187;p26"/>
          <p:cNvPicPr preferRelativeResize="0"/>
          <p:nvPr/>
        </p:nvPicPr>
        <p:blipFill rotWithShape="1">
          <a:blip r:embed="rId2">
            <a:alphaModFix/>
          </a:blip>
          <a:srcRect/>
          <a:stretch/>
        </p:blipFill>
        <p:spPr>
          <a:xfrm>
            <a:off x="2794791" y="1556145"/>
            <a:ext cx="7307340" cy="5128168"/>
          </a:xfrm>
          <a:prstGeom prst="rect">
            <a:avLst/>
          </a:prstGeom>
          <a:noFill/>
          <a:ln>
            <a:noFill/>
          </a:ln>
        </p:spPr>
      </p:pic>
      <p:cxnSp>
        <p:nvCxnSpPr>
          <p:cNvPr id="188" name="Google Shape;188;p26"/>
          <p:cNvCxnSpPr/>
          <p:nvPr/>
        </p:nvCxnSpPr>
        <p:spPr>
          <a:xfrm>
            <a:off x="635001" y="635000"/>
            <a:ext cx="11734720" cy="0"/>
          </a:xfrm>
          <a:prstGeom prst="straightConnector1">
            <a:avLst/>
          </a:prstGeom>
          <a:noFill/>
          <a:ln>
            <a:noFill/>
          </a:ln>
        </p:spPr>
      </p:cxnSp>
      <p:cxnSp>
        <p:nvCxnSpPr>
          <p:cNvPr id="189" name="Google Shape;189;p26"/>
          <p:cNvCxnSpPr/>
          <p:nvPr/>
        </p:nvCxnSpPr>
        <p:spPr>
          <a:xfrm>
            <a:off x="635001" y="1219200"/>
            <a:ext cx="11734720" cy="0"/>
          </a:xfrm>
          <a:prstGeom prst="straightConnector1">
            <a:avLst/>
          </a:prstGeom>
          <a:noFill/>
          <a:ln>
            <a:noFill/>
          </a:ln>
        </p:spPr>
      </p:cxnSp>
      <p:sp>
        <p:nvSpPr>
          <p:cNvPr id="190" name="Google Shape;190;p26"/>
          <p:cNvSpPr txBox="1">
            <a:spLocks noGrp="1"/>
          </p:cNvSpPr>
          <p:nvPr>
            <p:ph type="body" idx="1"/>
          </p:nvPr>
        </p:nvSpPr>
        <p:spPr>
          <a:xfrm>
            <a:off x="3759200" y="1841500"/>
            <a:ext cx="5448000" cy="3390903"/>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1pPr>
            <a:lvl2pPr marL="914400" marR="0" lvl="1"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2pPr>
            <a:lvl3pPr marL="1371600" marR="0" lvl="2"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3pPr>
            <a:lvl4pPr marL="1828800" marR="0" lvl="3"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4pPr>
            <a:lvl5pPr marL="2286000" marR="0" lvl="4"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5pPr>
            <a:lvl6pPr marL="2743200" marR="0" lvl="5"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6pPr>
            <a:lvl7pPr marL="3200400" marR="0" lvl="6"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7pPr>
            <a:lvl8pPr marL="3657600" marR="0" lvl="7"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8pPr>
            <a:lvl9pPr marL="4114800" marR="0" lvl="8"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9pPr>
          </a:lstStyle>
          <a:p>
            <a:endParaRPr/>
          </a:p>
        </p:txBody>
      </p:sp>
      <p:sp>
        <p:nvSpPr>
          <p:cNvPr id="191" name="Google Shape;191;p26"/>
          <p:cNvSpPr txBox="1">
            <a:spLocks noGrp="1"/>
          </p:cNvSpPr>
          <p:nvPr>
            <p:ph type="sldNum" idx="12"/>
          </p:nvPr>
        </p:nvSpPr>
        <p:spPr>
          <a:xfrm>
            <a:off x="12014201" y="739139"/>
            <a:ext cx="362240" cy="426778"/>
          </a:xfrm>
          <a:prstGeom prst="rect">
            <a:avLst/>
          </a:prstGeom>
          <a:noFill/>
          <a:ln>
            <a:noFill/>
          </a:ln>
        </p:spPr>
        <p:txBody>
          <a:bodyPr spcFirstLastPara="1" wrap="square" lIns="85775" tIns="85775" rIns="85775" bIns="85775" anchor="ctr" anchorCtr="0">
            <a:noAutofit/>
          </a:bodyPr>
          <a:lstStyle>
            <a:lvl1pPr marL="0" marR="0" lvl="0"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30300">
              <a:spcBef>
                <a:spcPts val="0"/>
              </a:spcBef>
              <a:spcAft>
                <a:spcPts val="0"/>
              </a:spcAft>
              <a:buNone/>
            </a:pPr>
            <a:endParaRPr/>
          </a:p>
          <a:p>
            <a:pPr marL="0" lvl="6" indent="1358900">
              <a:spcBef>
                <a:spcPts val="0"/>
              </a:spcBef>
              <a:spcAft>
                <a:spcPts val="0"/>
              </a:spcAft>
              <a:buNone/>
            </a:pPr>
            <a:endParaRPr/>
          </a:p>
          <a:p>
            <a:pPr marL="0" lvl="7" indent="1600200">
              <a:spcBef>
                <a:spcPts val="0"/>
              </a:spcBef>
              <a:spcAft>
                <a:spcPts val="0"/>
              </a:spcAft>
              <a:buNone/>
            </a:pPr>
            <a:endParaRPr/>
          </a:p>
          <a:p>
            <a:pPr marL="0" lvl="8" indent="181610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Content: IPad">
  <p:cSld name="1_Content: IPad">
    <p:spTree>
      <p:nvGrpSpPr>
        <p:cNvPr id="1" name="Shape 192"/>
        <p:cNvGrpSpPr/>
        <p:nvPr/>
      </p:nvGrpSpPr>
      <p:grpSpPr>
        <a:xfrm>
          <a:off x="0" y="0"/>
          <a:ext cx="0" cy="0"/>
          <a:chOff x="0" y="0"/>
          <a:chExt cx="0" cy="0"/>
        </a:xfrm>
      </p:grpSpPr>
      <p:pic>
        <p:nvPicPr>
          <p:cNvPr id="193" name="Google Shape;193;p27"/>
          <p:cNvPicPr preferRelativeResize="0"/>
          <p:nvPr/>
        </p:nvPicPr>
        <p:blipFill rotWithShape="1">
          <a:blip r:embed="rId2">
            <a:alphaModFix/>
          </a:blip>
          <a:srcRect/>
          <a:stretch/>
        </p:blipFill>
        <p:spPr>
          <a:xfrm>
            <a:off x="3136900" y="1511300"/>
            <a:ext cx="6834488" cy="5325797"/>
          </a:xfrm>
          <a:prstGeom prst="rect">
            <a:avLst/>
          </a:prstGeom>
          <a:noFill/>
          <a:ln>
            <a:noFill/>
          </a:ln>
        </p:spPr>
      </p:pic>
      <p:cxnSp>
        <p:nvCxnSpPr>
          <p:cNvPr id="194" name="Google Shape;194;p27"/>
          <p:cNvCxnSpPr/>
          <p:nvPr/>
        </p:nvCxnSpPr>
        <p:spPr>
          <a:xfrm>
            <a:off x="635001" y="635000"/>
            <a:ext cx="11734720" cy="0"/>
          </a:xfrm>
          <a:prstGeom prst="straightConnector1">
            <a:avLst/>
          </a:prstGeom>
          <a:noFill/>
          <a:ln>
            <a:noFill/>
          </a:ln>
        </p:spPr>
      </p:cxnSp>
      <p:cxnSp>
        <p:nvCxnSpPr>
          <p:cNvPr id="195" name="Google Shape;195;p27"/>
          <p:cNvCxnSpPr/>
          <p:nvPr/>
        </p:nvCxnSpPr>
        <p:spPr>
          <a:xfrm>
            <a:off x="635001" y="1219200"/>
            <a:ext cx="11734720" cy="0"/>
          </a:xfrm>
          <a:prstGeom prst="straightConnector1">
            <a:avLst/>
          </a:prstGeom>
          <a:noFill/>
          <a:ln>
            <a:noFill/>
          </a:ln>
        </p:spPr>
      </p:cxnSp>
      <p:sp>
        <p:nvSpPr>
          <p:cNvPr id="196" name="Google Shape;196;p27"/>
          <p:cNvSpPr txBox="1">
            <a:spLocks noGrp="1"/>
          </p:cNvSpPr>
          <p:nvPr>
            <p:ph type="body" idx="1"/>
          </p:nvPr>
        </p:nvSpPr>
        <p:spPr>
          <a:xfrm>
            <a:off x="3822700" y="2095500"/>
            <a:ext cx="5435840" cy="4089208"/>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1pPr>
            <a:lvl2pPr marL="914400" marR="0" lvl="1"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2pPr>
            <a:lvl3pPr marL="1371600" marR="0" lvl="2"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3pPr>
            <a:lvl4pPr marL="1828800" marR="0" lvl="3"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4pPr>
            <a:lvl5pPr marL="2286000" marR="0" lvl="4"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5pPr>
            <a:lvl6pPr marL="2743200" marR="0" lvl="5"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6pPr>
            <a:lvl7pPr marL="3200400" marR="0" lvl="6"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7pPr>
            <a:lvl8pPr marL="3657600" marR="0" lvl="7"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8pPr>
            <a:lvl9pPr marL="4114800" marR="0" lvl="8"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9pPr>
          </a:lstStyle>
          <a:p>
            <a:endParaRPr/>
          </a:p>
        </p:txBody>
      </p:sp>
      <p:sp>
        <p:nvSpPr>
          <p:cNvPr id="197" name="Google Shape;197;p27"/>
          <p:cNvSpPr txBox="1">
            <a:spLocks noGrp="1"/>
          </p:cNvSpPr>
          <p:nvPr>
            <p:ph type="sldNum" idx="12"/>
          </p:nvPr>
        </p:nvSpPr>
        <p:spPr>
          <a:xfrm>
            <a:off x="12014201" y="739139"/>
            <a:ext cx="362240" cy="426778"/>
          </a:xfrm>
          <a:prstGeom prst="rect">
            <a:avLst/>
          </a:prstGeom>
          <a:noFill/>
          <a:ln>
            <a:noFill/>
          </a:ln>
        </p:spPr>
        <p:txBody>
          <a:bodyPr spcFirstLastPara="1" wrap="square" lIns="85775" tIns="85775" rIns="85775" bIns="85775" anchor="ctr" anchorCtr="0">
            <a:noAutofit/>
          </a:bodyPr>
          <a:lstStyle>
            <a:lvl1pPr marL="0" marR="0" lvl="0"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30300">
              <a:spcBef>
                <a:spcPts val="0"/>
              </a:spcBef>
              <a:spcAft>
                <a:spcPts val="0"/>
              </a:spcAft>
              <a:buNone/>
            </a:pPr>
            <a:endParaRPr/>
          </a:p>
          <a:p>
            <a:pPr marL="0" lvl="6" indent="1358900">
              <a:spcBef>
                <a:spcPts val="0"/>
              </a:spcBef>
              <a:spcAft>
                <a:spcPts val="0"/>
              </a:spcAft>
              <a:buNone/>
            </a:pPr>
            <a:endParaRPr/>
          </a:p>
          <a:p>
            <a:pPr marL="0" lvl="7" indent="1600200">
              <a:spcBef>
                <a:spcPts val="0"/>
              </a:spcBef>
              <a:spcAft>
                <a:spcPts val="0"/>
              </a:spcAft>
              <a:buNone/>
            </a:pPr>
            <a:endParaRPr/>
          </a:p>
          <a:p>
            <a:pPr marL="0" lvl="8" indent="181610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Content: Smart Phones">
  <p:cSld name="1_Content: Smart Phones">
    <p:spTree>
      <p:nvGrpSpPr>
        <p:cNvPr id="1" name="Shape 198"/>
        <p:cNvGrpSpPr/>
        <p:nvPr/>
      </p:nvGrpSpPr>
      <p:grpSpPr>
        <a:xfrm>
          <a:off x="0" y="0"/>
          <a:ext cx="0" cy="0"/>
          <a:chOff x="0" y="0"/>
          <a:chExt cx="0" cy="0"/>
        </a:xfrm>
      </p:grpSpPr>
      <p:pic>
        <p:nvPicPr>
          <p:cNvPr id="199" name="Google Shape;199;p28"/>
          <p:cNvPicPr preferRelativeResize="0"/>
          <p:nvPr/>
        </p:nvPicPr>
        <p:blipFill rotWithShape="1">
          <a:blip r:embed="rId2">
            <a:alphaModFix/>
          </a:blip>
          <a:srcRect/>
          <a:stretch/>
        </p:blipFill>
        <p:spPr>
          <a:xfrm>
            <a:off x="1016000" y="1313655"/>
            <a:ext cx="4037370" cy="6040376"/>
          </a:xfrm>
          <a:prstGeom prst="rect">
            <a:avLst/>
          </a:prstGeom>
          <a:noFill/>
          <a:ln>
            <a:noFill/>
          </a:ln>
        </p:spPr>
      </p:pic>
      <p:pic>
        <p:nvPicPr>
          <p:cNvPr id="200" name="Google Shape;200;p28"/>
          <p:cNvPicPr preferRelativeResize="0"/>
          <p:nvPr/>
        </p:nvPicPr>
        <p:blipFill rotWithShape="1">
          <a:blip r:embed="rId3">
            <a:alphaModFix/>
          </a:blip>
          <a:srcRect/>
          <a:stretch/>
        </p:blipFill>
        <p:spPr>
          <a:xfrm>
            <a:off x="4673600" y="1371600"/>
            <a:ext cx="3689767" cy="5477070"/>
          </a:xfrm>
          <a:prstGeom prst="rect">
            <a:avLst/>
          </a:prstGeom>
          <a:noFill/>
          <a:ln>
            <a:noFill/>
          </a:ln>
        </p:spPr>
      </p:pic>
      <p:pic>
        <p:nvPicPr>
          <p:cNvPr id="201" name="Google Shape;201;p28"/>
          <p:cNvPicPr preferRelativeResize="0"/>
          <p:nvPr/>
        </p:nvPicPr>
        <p:blipFill rotWithShape="1">
          <a:blip r:embed="rId4">
            <a:alphaModFix/>
          </a:blip>
          <a:srcRect/>
          <a:stretch/>
        </p:blipFill>
        <p:spPr>
          <a:xfrm>
            <a:off x="8509001" y="1358900"/>
            <a:ext cx="2977676" cy="5459625"/>
          </a:xfrm>
          <a:prstGeom prst="rect">
            <a:avLst/>
          </a:prstGeom>
          <a:noFill/>
          <a:ln>
            <a:noFill/>
          </a:ln>
        </p:spPr>
      </p:pic>
      <p:cxnSp>
        <p:nvCxnSpPr>
          <p:cNvPr id="202" name="Google Shape;202;p28"/>
          <p:cNvCxnSpPr/>
          <p:nvPr/>
        </p:nvCxnSpPr>
        <p:spPr>
          <a:xfrm>
            <a:off x="635001" y="635000"/>
            <a:ext cx="11734720" cy="0"/>
          </a:xfrm>
          <a:prstGeom prst="straightConnector1">
            <a:avLst/>
          </a:prstGeom>
          <a:noFill/>
          <a:ln>
            <a:noFill/>
          </a:ln>
        </p:spPr>
      </p:cxnSp>
      <p:cxnSp>
        <p:nvCxnSpPr>
          <p:cNvPr id="203" name="Google Shape;203;p28"/>
          <p:cNvCxnSpPr/>
          <p:nvPr/>
        </p:nvCxnSpPr>
        <p:spPr>
          <a:xfrm>
            <a:off x="635001" y="1219200"/>
            <a:ext cx="11734720" cy="0"/>
          </a:xfrm>
          <a:prstGeom prst="straightConnector1">
            <a:avLst/>
          </a:prstGeom>
          <a:noFill/>
          <a:ln>
            <a:noFill/>
          </a:ln>
        </p:spPr>
      </p:cxnSp>
      <p:sp>
        <p:nvSpPr>
          <p:cNvPr id="204" name="Google Shape;204;p28"/>
          <p:cNvSpPr/>
          <p:nvPr/>
        </p:nvSpPr>
        <p:spPr>
          <a:xfrm>
            <a:off x="5651500" y="3835400"/>
            <a:ext cx="1707840" cy="254278"/>
          </a:xfrm>
          <a:prstGeom prst="rect">
            <a:avLst/>
          </a:prstGeom>
          <a:noFill/>
          <a:ln>
            <a:noFill/>
          </a:ln>
        </p:spPr>
        <p:txBody>
          <a:bodyPr spcFirstLastPara="1" wrap="square" lIns="38025" tIns="38025" rIns="38025" bIns="38025" anchor="t" anchorCtr="0">
            <a:noAutofit/>
          </a:bodyPr>
          <a:lstStyle/>
          <a:p>
            <a:pPr marL="0" marR="0" lvl="0" indent="0" algn="l" rtl="0">
              <a:lnSpc>
                <a:spcPct val="100000"/>
              </a:lnSpc>
              <a:spcBef>
                <a:spcPts val="0"/>
              </a:spcBef>
              <a:spcAft>
                <a:spcPts val="0"/>
              </a:spcAft>
              <a:buClr>
                <a:srgbClr val="000000"/>
              </a:buClr>
              <a:buSzPts val="346"/>
              <a:buFont typeface="Arial"/>
              <a:buNone/>
            </a:pPr>
            <a:r>
              <a:rPr lang="en-US" sz="1384" b="0" i="0" u="none" strike="noStrike" cap="none">
                <a:solidFill>
                  <a:srgbClr val="000000"/>
                </a:solidFill>
                <a:latin typeface="Arial"/>
                <a:ea typeface="Arial"/>
                <a:cs typeface="Arial"/>
                <a:sym typeface="Arial"/>
              </a:rPr>
              <a:t>Drag an object here</a:t>
            </a:r>
            <a:endParaRPr/>
          </a:p>
        </p:txBody>
      </p:sp>
      <p:sp>
        <p:nvSpPr>
          <p:cNvPr id="205" name="Google Shape;205;p28"/>
          <p:cNvSpPr/>
          <p:nvPr/>
        </p:nvSpPr>
        <p:spPr>
          <a:xfrm>
            <a:off x="9182100" y="3835400"/>
            <a:ext cx="1707840" cy="254278"/>
          </a:xfrm>
          <a:prstGeom prst="rect">
            <a:avLst/>
          </a:prstGeom>
          <a:noFill/>
          <a:ln>
            <a:noFill/>
          </a:ln>
        </p:spPr>
        <p:txBody>
          <a:bodyPr spcFirstLastPara="1" wrap="square" lIns="38025" tIns="38025" rIns="38025" bIns="38025" anchor="t" anchorCtr="0">
            <a:noAutofit/>
          </a:bodyPr>
          <a:lstStyle/>
          <a:p>
            <a:pPr marL="0" marR="0" lvl="0" indent="0" algn="l" rtl="0">
              <a:lnSpc>
                <a:spcPct val="100000"/>
              </a:lnSpc>
              <a:spcBef>
                <a:spcPts val="0"/>
              </a:spcBef>
              <a:spcAft>
                <a:spcPts val="0"/>
              </a:spcAft>
              <a:buClr>
                <a:srgbClr val="000000"/>
              </a:buClr>
              <a:buSzPts val="346"/>
              <a:buFont typeface="Arial"/>
              <a:buNone/>
            </a:pPr>
            <a:r>
              <a:rPr lang="en-US" sz="1384" b="0" i="0" u="none" strike="noStrike" cap="none">
                <a:solidFill>
                  <a:srgbClr val="000000"/>
                </a:solidFill>
                <a:latin typeface="Arial"/>
                <a:ea typeface="Arial"/>
                <a:cs typeface="Arial"/>
                <a:sym typeface="Arial"/>
              </a:rPr>
              <a:t>Drag an object here</a:t>
            </a:r>
            <a:endParaRPr/>
          </a:p>
        </p:txBody>
      </p:sp>
      <p:sp>
        <p:nvSpPr>
          <p:cNvPr id="206" name="Google Shape;206;p28"/>
          <p:cNvSpPr txBox="1">
            <a:spLocks noGrp="1"/>
          </p:cNvSpPr>
          <p:nvPr>
            <p:ph type="body" idx="1"/>
          </p:nvPr>
        </p:nvSpPr>
        <p:spPr>
          <a:xfrm>
            <a:off x="1841500" y="1981200"/>
            <a:ext cx="2311680" cy="3962389"/>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1pPr>
            <a:lvl2pPr marL="914400" marR="0" lvl="1"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2pPr>
            <a:lvl3pPr marL="1371600" marR="0" lvl="2"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3pPr>
            <a:lvl4pPr marL="1828800" marR="0" lvl="3"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4pPr>
            <a:lvl5pPr marL="2286000" marR="0" lvl="4"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5pPr>
            <a:lvl6pPr marL="2743200" marR="0" lvl="5"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6pPr>
            <a:lvl7pPr marL="3200400" marR="0" lvl="6"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7pPr>
            <a:lvl8pPr marL="3657600" marR="0" lvl="7"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8pPr>
            <a:lvl9pPr marL="4114800" marR="0" lvl="8"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9pPr>
          </a:lstStyle>
          <a:p>
            <a:endParaRPr/>
          </a:p>
        </p:txBody>
      </p:sp>
      <p:sp>
        <p:nvSpPr>
          <p:cNvPr id="207" name="Google Shape;207;p28"/>
          <p:cNvSpPr txBox="1">
            <a:spLocks noGrp="1"/>
          </p:cNvSpPr>
          <p:nvPr>
            <p:ph type="sldNum" idx="12"/>
          </p:nvPr>
        </p:nvSpPr>
        <p:spPr>
          <a:xfrm>
            <a:off x="12014201" y="739139"/>
            <a:ext cx="362240" cy="426778"/>
          </a:xfrm>
          <a:prstGeom prst="rect">
            <a:avLst/>
          </a:prstGeom>
          <a:noFill/>
          <a:ln>
            <a:noFill/>
          </a:ln>
        </p:spPr>
        <p:txBody>
          <a:bodyPr spcFirstLastPara="1" wrap="square" lIns="85775" tIns="85775" rIns="85775" bIns="85775" anchor="ctr" anchorCtr="0">
            <a:noAutofit/>
          </a:bodyPr>
          <a:lstStyle>
            <a:lvl1pPr marL="0" marR="0" lvl="0"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30300">
              <a:spcBef>
                <a:spcPts val="0"/>
              </a:spcBef>
              <a:spcAft>
                <a:spcPts val="0"/>
              </a:spcAft>
              <a:buNone/>
            </a:pPr>
            <a:endParaRPr/>
          </a:p>
          <a:p>
            <a:pPr marL="0" lvl="6" indent="1358900">
              <a:spcBef>
                <a:spcPts val="0"/>
              </a:spcBef>
              <a:spcAft>
                <a:spcPts val="0"/>
              </a:spcAft>
              <a:buNone/>
            </a:pPr>
            <a:endParaRPr/>
          </a:p>
          <a:p>
            <a:pPr marL="0" lvl="7" indent="1600200">
              <a:spcBef>
                <a:spcPts val="0"/>
              </a:spcBef>
              <a:spcAft>
                <a:spcPts val="0"/>
              </a:spcAft>
              <a:buNone/>
            </a:pPr>
            <a:endParaRPr/>
          </a:p>
          <a:p>
            <a:pPr marL="0" lvl="8" indent="181610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208"/>
        <p:cNvGrpSpPr/>
        <p:nvPr/>
      </p:nvGrpSpPr>
      <p:grpSpPr>
        <a:xfrm>
          <a:off x="0" y="0"/>
          <a:ext cx="0" cy="0"/>
          <a:chOff x="0" y="0"/>
          <a:chExt cx="0" cy="0"/>
        </a:xfrm>
      </p:grpSpPr>
      <p:cxnSp>
        <p:nvCxnSpPr>
          <p:cNvPr id="209" name="Google Shape;209;p29"/>
          <p:cNvCxnSpPr/>
          <p:nvPr/>
        </p:nvCxnSpPr>
        <p:spPr>
          <a:xfrm>
            <a:off x="635001" y="635000"/>
            <a:ext cx="11734720" cy="0"/>
          </a:xfrm>
          <a:prstGeom prst="straightConnector1">
            <a:avLst/>
          </a:prstGeom>
          <a:noFill/>
          <a:ln w="9525" cap="flat" cmpd="sng">
            <a:solidFill>
              <a:srgbClr val="FFFFFF"/>
            </a:solidFill>
            <a:prstDash val="solid"/>
            <a:miter lim="8000"/>
            <a:headEnd type="none" w="sm" len="sm"/>
            <a:tailEnd type="none" w="sm" len="sm"/>
          </a:ln>
        </p:spPr>
      </p:cxnSp>
      <p:cxnSp>
        <p:nvCxnSpPr>
          <p:cNvPr id="210" name="Google Shape;210;p29"/>
          <p:cNvCxnSpPr/>
          <p:nvPr/>
        </p:nvCxnSpPr>
        <p:spPr>
          <a:xfrm>
            <a:off x="635001" y="1219200"/>
            <a:ext cx="11734720" cy="0"/>
          </a:xfrm>
          <a:prstGeom prst="straightConnector1">
            <a:avLst/>
          </a:prstGeom>
          <a:noFill/>
          <a:ln w="9525" cap="flat" cmpd="sng">
            <a:solidFill>
              <a:srgbClr val="FFFFFF"/>
            </a:solidFill>
            <a:prstDash val="solid"/>
            <a:miter lim="8000"/>
            <a:headEnd type="none" w="sm" len="sm"/>
            <a:tailEnd type="none" w="sm" len="sm"/>
          </a:ln>
        </p:spPr>
      </p:cxnSp>
      <p:sp>
        <p:nvSpPr>
          <p:cNvPr id="211" name="Google Shape;211;p29"/>
          <p:cNvSpPr/>
          <p:nvPr/>
        </p:nvSpPr>
        <p:spPr>
          <a:xfrm>
            <a:off x="635001" y="1473200"/>
            <a:ext cx="11734720" cy="14605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SzPts val="2982"/>
              <a:buFont typeface="Arial"/>
              <a:buNone/>
            </a:pPr>
            <a:r>
              <a:rPr lang="en-US" sz="11926" b="1" i="0" u="none" strike="noStrike" cap="none">
                <a:solidFill>
                  <a:srgbClr val="FFFFFF"/>
                </a:solidFill>
                <a:latin typeface="Arial"/>
                <a:ea typeface="Arial"/>
                <a:cs typeface="Arial"/>
                <a:sym typeface="Arial"/>
              </a:rPr>
              <a:t>DISCUSSION TIME</a:t>
            </a:r>
            <a:endParaRPr/>
          </a:p>
        </p:txBody>
      </p:sp>
      <p:sp>
        <p:nvSpPr>
          <p:cNvPr id="212" name="Google Shape;212;p29"/>
          <p:cNvSpPr txBox="1">
            <a:spLocks noGrp="1"/>
          </p:cNvSpPr>
          <p:nvPr>
            <p:ph type="sldNum" idx="12"/>
          </p:nvPr>
        </p:nvSpPr>
        <p:spPr>
          <a:xfrm>
            <a:off x="12030450" y="739139"/>
            <a:ext cx="345920" cy="426778"/>
          </a:xfrm>
          <a:prstGeom prst="rect">
            <a:avLst/>
          </a:prstGeom>
          <a:noFill/>
          <a:ln>
            <a:noFill/>
          </a:ln>
        </p:spPr>
        <p:txBody>
          <a:bodyPr spcFirstLastPara="1" wrap="square" lIns="85775" tIns="85775" rIns="85775" bIns="85775" anchor="ctr" anchorCtr="0">
            <a:noAutofit/>
          </a:bodyPr>
          <a:lstStyle>
            <a:lvl1pPr marL="0" marR="0" lvl="0" indent="0" algn="r"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lgn="l">
              <a:spcBef>
                <a:spcPts val="0"/>
              </a:spcBef>
              <a:spcAft>
                <a:spcPts val="0"/>
              </a:spcAft>
              <a:buNone/>
            </a:pPr>
            <a:endParaRPr/>
          </a:p>
          <a:p>
            <a:pPr marL="0" lvl="2" indent="444500" algn="l">
              <a:spcBef>
                <a:spcPts val="0"/>
              </a:spcBef>
              <a:spcAft>
                <a:spcPts val="0"/>
              </a:spcAft>
              <a:buNone/>
            </a:pPr>
            <a:endParaRPr/>
          </a:p>
          <a:p>
            <a:pPr marL="0" lvl="3" indent="685800" algn="l">
              <a:spcBef>
                <a:spcPts val="0"/>
              </a:spcBef>
              <a:spcAft>
                <a:spcPts val="0"/>
              </a:spcAft>
              <a:buNone/>
            </a:pPr>
            <a:endParaRPr/>
          </a:p>
          <a:p>
            <a:pPr marL="0" lvl="4" indent="914400" algn="l">
              <a:spcBef>
                <a:spcPts val="0"/>
              </a:spcBef>
              <a:spcAft>
                <a:spcPts val="0"/>
              </a:spcAft>
              <a:buNone/>
            </a:pPr>
            <a:endParaRPr/>
          </a:p>
          <a:p>
            <a:pPr marL="0" lvl="5" indent="1130300" algn="l">
              <a:spcBef>
                <a:spcPts val="0"/>
              </a:spcBef>
              <a:spcAft>
                <a:spcPts val="0"/>
              </a:spcAft>
              <a:buNone/>
            </a:pPr>
            <a:endParaRPr/>
          </a:p>
          <a:p>
            <a:pPr marL="0" lvl="6" indent="1358900" algn="l">
              <a:spcBef>
                <a:spcPts val="0"/>
              </a:spcBef>
              <a:spcAft>
                <a:spcPts val="0"/>
              </a:spcAft>
              <a:buNone/>
            </a:pPr>
            <a:endParaRPr/>
          </a:p>
          <a:p>
            <a:pPr marL="0" lvl="7" indent="1600200" algn="l">
              <a:spcBef>
                <a:spcPts val="0"/>
              </a:spcBef>
              <a:spcAft>
                <a:spcPts val="0"/>
              </a:spcAft>
              <a:buNone/>
            </a:pPr>
            <a:endParaRPr/>
          </a:p>
          <a:p>
            <a:pPr marL="0" lvl="8" indent="1816100" algn="l">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213"/>
        <p:cNvGrpSpPr/>
        <p:nvPr/>
      </p:nvGrpSpPr>
      <p:grpSpPr>
        <a:xfrm>
          <a:off x="0" y="0"/>
          <a:ext cx="0" cy="0"/>
          <a:chOff x="0" y="0"/>
          <a:chExt cx="0" cy="0"/>
        </a:xfrm>
      </p:grpSpPr>
      <p:cxnSp>
        <p:nvCxnSpPr>
          <p:cNvPr id="214" name="Google Shape;214;p30"/>
          <p:cNvCxnSpPr/>
          <p:nvPr/>
        </p:nvCxnSpPr>
        <p:spPr>
          <a:xfrm>
            <a:off x="635001" y="635000"/>
            <a:ext cx="11734720" cy="0"/>
          </a:xfrm>
          <a:prstGeom prst="straightConnector1">
            <a:avLst/>
          </a:prstGeom>
          <a:noFill/>
          <a:ln>
            <a:noFill/>
          </a:ln>
        </p:spPr>
      </p:cxnSp>
      <p:cxnSp>
        <p:nvCxnSpPr>
          <p:cNvPr id="215" name="Google Shape;215;p30"/>
          <p:cNvCxnSpPr/>
          <p:nvPr/>
        </p:nvCxnSpPr>
        <p:spPr>
          <a:xfrm>
            <a:off x="635001" y="1219200"/>
            <a:ext cx="11734720" cy="0"/>
          </a:xfrm>
          <a:prstGeom prst="straightConnector1">
            <a:avLst/>
          </a:prstGeom>
          <a:noFill/>
          <a:ln>
            <a:noFill/>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20"/>
        <p:cNvGrpSpPr/>
        <p:nvPr/>
      </p:nvGrpSpPr>
      <p:grpSpPr>
        <a:xfrm>
          <a:off x="0" y="0"/>
          <a:ext cx="0" cy="0"/>
          <a:chOff x="0" y="0"/>
          <a:chExt cx="0" cy="0"/>
        </a:xfrm>
      </p:grpSpPr>
      <p:cxnSp>
        <p:nvCxnSpPr>
          <p:cNvPr id="21" name="Google Shape;21;p4"/>
          <p:cNvCxnSpPr/>
          <p:nvPr/>
        </p:nvCxnSpPr>
        <p:spPr>
          <a:xfrm>
            <a:off x="635001" y="1219200"/>
            <a:ext cx="11734720" cy="0"/>
          </a:xfrm>
          <a:prstGeom prst="straightConnector1">
            <a:avLst/>
          </a:prstGeom>
          <a:noFill/>
          <a:ln w="9525" cap="flat" cmpd="sng">
            <a:solidFill>
              <a:srgbClr val="FFFFFF"/>
            </a:solidFill>
            <a:prstDash val="solid"/>
            <a:miter lim="8000"/>
            <a:headEnd type="none" w="sm" len="sm"/>
            <a:tailEnd type="none" w="sm" len="sm"/>
          </a:ln>
        </p:spPr>
      </p:cxnSp>
      <p:cxnSp>
        <p:nvCxnSpPr>
          <p:cNvPr id="22" name="Google Shape;22;p4"/>
          <p:cNvCxnSpPr/>
          <p:nvPr/>
        </p:nvCxnSpPr>
        <p:spPr>
          <a:xfrm>
            <a:off x="634963" y="632000"/>
            <a:ext cx="11734800" cy="0"/>
          </a:xfrm>
          <a:prstGeom prst="straightConnector1">
            <a:avLst/>
          </a:prstGeom>
          <a:noFill/>
          <a:ln w="9525" cap="flat" cmpd="sng">
            <a:solidFill>
              <a:srgbClr val="F3F3F3"/>
            </a:solidFill>
            <a:prstDash val="solid"/>
            <a:miter lim="8000"/>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216"/>
        <p:cNvGrpSpPr/>
        <p:nvPr/>
      </p:nvGrpSpPr>
      <p:grpSpPr>
        <a:xfrm>
          <a:off x="0" y="0"/>
          <a:ext cx="0" cy="0"/>
          <a:chOff x="0" y="0"/>
          <a:chExt cx="0" cy="0"/>
        </a:xfrm>
      </p:grpSpPr>
      <p:cxnSp>
        <p:nvCxnSpPr>
          <p:cNvPr id="217" name="Google Shape;217;p31"/>
          <p:cNvCxnSpPr/>
          <p:nvPr/>
        </p:nvCxnSpPr>
        <p:spPr>
          <a:xfrm>
            <a:off x="635001" y="635000"/>
            <a:ext cx="11734720" cy="0"/>
          </a:xfrm>
          <a:prstGeom prst="straightConnector1">
            <a:avLst/>
          </a:prstGeom>
          <a:noFill/>
          <a:ln>
            <a:noFill/>
          </a:ln>
        </p:spPr>
      </p:cxnSp>
      <p:cxnSp>
        <p:nvCxnSpPr>
          <p:cNvPr id="218" name="Google Shape;218;p31"/>
          <p:cNvCxnSpPr/>
          <p:nvPr/>
        </p:nvCxnSpPr>
        <p:spPr>
          <a:xfrm>
            <a:off x="635001" y="1219200"/>
            <a:ext cx="11734720" cy="0"/>
          </a:xfrm>
          <a:prstGeom prst="straightConnector1">
            <a:avLst/>
          </a:prstGeom>
          <a:noFill/>
          <a:ln>
            <a:noFill/>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219"/>
        <p:cNvGrpSpPr/>
        <p:nvPr/>
      </p:nvGrpSpPr>
      <p:grpSpPr>
        <a:xfrm>
          <a:off x="0" y="0"/>
          <a:ext cx="0" cy="0"/>
          <a:chOff x="0" y="0"/>
          <a:chExt cx="0" cy="0"/>
        </a:xfrm>
      </p:grpSpPr>
      <p:cxnSp>
        <p:nvCxnSpPr>
          <p:cNvPr id="220" name="Google Shape;220;p32"/>
          <p:cNvCxnSpPr/>
          <p:nvPr/>
        </p:nvCxnSpPr>
        <p:spPr>
          <a:xfrm>
            <a:off x="635001" y="635000"/>
            <a:ext cx="11734720" cy="0"/>
          </a:xfrm>
          <a:prstGeom prst="straightConnector1">
            <a:avLst/>
          </a:prstGeom>
          <a:noFill/>
          <a:ln>
            <a:noFill/>
          </a:ln>
        </p:spPr>
      </p:cxnSp>
      <p:cxnSp>
        <p:nvCxnSpPr>
          <p:cNvPr id="221" name="Google Shape;221;p32"/>
          <p:cNvCxnSpPr/>
          <p:nvPr/>
        </p:nvCxnSpPr>
        <p:spPr>
          <a:xfrm>
            <a:off x="635001" y="1219200"/>
            <a:ext cx="11734720" cy="0"/>
          </a:xfrm>
          <a:prstGeom prst="straightConnector1">
            <a:avLst/>
          </a:prstGeom>
          <a:noFill/>
          <a:ln>
            <a:noFill/>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222"/>
        <p:cNvGrpSpPr/>
        <p:nvPr/>
      </p:nvGrpSpPr>
      <p:grpSpPr>
        <a:xfrm>
          <a:off x="0" y="0"/>
          <a:ext cx="0" cy="0"/>
          <a:chOff x="0" y="0"/>
          <a:chExt cx="0" cy="0"/>
        </a:xfrm>
      </p:grpSpPr>
      <p:cxnSp>
        <p:nvCxnSpPr>
          <p:cNvPr id="223" name="Google Shape;223;p33"/>
          <p:cNvCxnSpPr/>
          <p:nvPr/>
        </p:nvCxnSpPr>
        <p:spPr>
          <a:xfrm>
            <a:off x="635001" y="635000"/>
            <a:ext cx="11734720" cy="0"/>
          </a:xfrm>
          <a:prstGeom prst="straightConnector1">
            <a:avLst/>
          </a:prstGeom>
          <a:noFill/>
          <a:ln>
            <a:noFill/>
          </a:ln>
        </p:spPr>
      </p:cxnSp>
      <p:cxnSp>
        <p:nvCxnSpPr>
          <p:cNvPr id="224" name="Google Shape;224;p33"/>
          <p:cNvCxnSpPr/>
          <p:nvPr/>
        </p:nvCxnSpPr>
        <p:spPr>
          <a:xfrm>
            <a:off x="635001" y="1219200"/>
            <a:ext cx="11734720" cy="0"/>
          </a:xfrm>
          <a:prstGeom prst="straightConnector1">
            <a:avLst/>
          </a:prstGeom>
          <a:noFill/>
          <a:ln>
            <a:noFill/>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225"/>
        <p:cNvGrpSpPr/>
        <p:nvPr/>
      </p:nvGrpSpPr>
      <p:grpSpPr>
        <a:xfrm>
          <a:off x="0" y="0"/>
          <a:ext cx="0" cy="0"/>
          <a:chOff x="0" y="0"/>
          <a:chExt cx="0" cy="0"/>
        </a:xfrm>
      </p:grpSpPr>
      <p:cxnSp>
        <p:nvCxnSpPr>
          <p:cNvPr id="226" name="Google Shape;226;p34"/>
          <p:cNvCxnSpPr/>
          <p:nvPr/>
        </p:nvCxnSpPr>
        <p:spPr>
          <a:xfrm>
            <a:off x="635001" y="635000"/>
            <a:ext cx="11734720" cy="0"/>
          </a:xfrm>
          <a:prstGeom prst="straightConnector1">
            <a:avLst/>
          </a:prstGeom>
          <a:noFill/>
          <a:ln w="12700" cap="flat" cmpd="sng">
            <a:solidFill>
              <a:srgbClr val="FFFFFF"/>
            </a:solidFill>
            <a:prstDash val="solid"/>
            <a:miter lim="8000"/>
            <a:headEnd type="none" w="sm" len="sm"/>
            <a:tailEnd type="none" w="sm" len="sm"/>
          </a:ln>
        </p:spPr>
      </p:cxnSp>
      <p:cxnSp>
        <p:nvCxnSpPr>
          <p:cNvPr id="227" name="Google Shape;227;p34"/>
          <p:cNvCxnSpPr/>
          <p:nvPr/>
        </p:nvCxnSpPr>
        <p:spPr>
          <a:xfrm>
            <a:off x="635001" y="1219200"/>
            <a:ext cx="11734720" cy="0"/>
          </a:xfrm>
          <a:prstGeom prst="straightConnector1">
            <a:avLst/>
          </a:prstGeom>
          <a:noFill/>
          <a:ln w="12700" cap="flat" cmpd="sng">
            <a:solidFill>
              <a:srgbClr val="FFFFFF"/>
            </a:solidFill>
            <a:prstDash val="solid"/>
            <a:miter lim="8000"/>
            <a:headEnd type="none" w="sm" len="sm"/>
            <a:tailEnd type="none" w="sm" len="sm"/>
          </a:ln>
        </p:spPr>
      </p:cxnSp>
      <p:sp>
        <p:nvSpPr>
          <p:cNvPr id="228" name="Google Shape;228;p34"/>
          <p:cNvSpPr/>
          <p:nvPr/>
        </p:nvSpPr>
        <p:spPr>
          <a:xfrm>
            <a:off x="635001" y="2273300"/>
            <a:ext cx="11734720" cy="3810014"/>
          </a:xfrm>
          <a:prstGeom prst="rect">
            <a:avLst/>
          </a:prstGeom>
          <a:noFill/>
          <a:ln>
            <a:noFill/>
          </a:ln>
        </p:spPr>
        <p:txBody>
          <a:bodyPr spcFirstLastPara="1" wrap="square" lIns="0" tIns="0" rIns="0" bIns="0" anchor="t" anchorCtr="0">
            <a:noAutofit/>
          </a:bodyPr>
          <a:lstStyle/>
          <a:p>
            <a:pPr marL="175798" marR="0" lvl="1" indent="-175798" algn="l" rtl="0">
              <a:lnSpc>
                <a:spcPct val="110000"/>
              </a:lnSpc>
              <a:spcBef>
                <a:spcPts val="0"/>
              </a:spcBef>
              <a:spcAft>
                <a:spcPts val="0"/>
              </a:spcAft>
              <a:buClr>
                <a:srgbClr val="000000"/>
              </a:buClr>
              <a:buSzPts val="2094"/>
              <a:buFont typeface="Merriweather Sans"/>
              <a:buChar char="‣"/>
            </a:pPr>
            <a:r>
              <a:rPr lang="en-US" sz="2556" b="0" i="0" u="none" strike="noStrike" cap="none">
                <a:solidFill>
                  <a:srgbClr val="000000"/>
                </a:solidFill>
                <a:latin typeface="Arial"/>
                <a:ea typeface="Arial"/>
                <a:cs typeface="Arial"/>
                <a:sym typeface="Arial"/>
              </a:rPr>
              <a:t>Body Level One</a:t>
            </a:r>
            <a:endParaRPr/>
          </a:p>
          <a:p>
            <a:pPr marL="175798" marR="0" lvl="1" indent="-175798" algn="l" rtl="0">
              <a:lnSpc>
                <a:spcPct val="110000"/>
              </a:lnSpc>
              <a:spcBef>
                <a:spcPts val="426"/>
              </a:spcBef>
              <a:spcAft>
                <a:spcPts val="0"/>
              </a:spcAft>
              <a:buClr>
                <a:srgbClr val="000000"/>
              </a:buClr>
              <a:buSzPts val="2094"/>
              <a:buFont typeface="Merriweather Sans"/>
              <a:buChar char="‣"/>
            </a:pPr>
            <a:r>
              <a:rPr lang="en-US" sz="2556" b="0" i="0" u="none" strike="noStrike" cap="none">
                <a:solidFill>
                  <a:srgbClr val="000000"/>
                </a:solidFill>
                <a:latin typeface="Arial"/>
                <a:ea typeface="Arial"/>
                <a:cs typeface="Arial"/>
                <a:sym typeface="Arial"/>
              </a:rPr>
              <a:t>Body Level Two</a:t>
            </a:r>
            <a:endParaRPr/>
          </a:p>
          <a:p>
            <a:pPr marL="175798" marR="0" lvl="1" indent="-175798" algn="l" rtl="0">
              <a:lnSpc>
                <a:spcPct val="110000"/>
              </a:lnSpc>
              <a:spcBef>
                <a:spcPts val="426"/>
              </a:spcBef>
              <a:spcAft>
                <a:spcPts val="0"/>
              </a:spcAft>
              <a:buClr>
                <a:srgbClr val="000000"/>
              </a:buClr>
              <a:buSzPts val="2094"/>
              <a:buFont typeface="Merriweather Sans"/>
              <a:buChar char="‣"/>
            </a:pPr>
            <a:r>
              <a:rPr lang="en-US" sz="2556" b="0" i="0" u="none" strike="noStrike" cap="none">
                <a:solidFill>
                  <a:srgbClr val="000000"/>
                </a:solidFill>
                <a:latin typeface="Arial"/>
                <a:ea typeface="Arial"/>
                <a:cs typeface="Arial"/>
                <a:sym typeface="Arial"/>
              </a:rPr>
              <a:t>Body Level Three</a:t>
            </a:r>
            <a:endParaRPr/>
          </a:p>
          <a:p>
            <a:pPr marL="175798" marR="0" lvl="1" indent="-175798" algn="l" rtl="0">
              <a:lnSpc>
                <a:spcPct val="110000"/>
              </a:lnSpc>
              <a:spcBef>
                <a:spcPts val="426"/>
              </a:spcBef>
              <a:spcAft>
                <a:spcPts val="0"/>
              </a:spcAft>
              <a:buClr>
                <a:srgbClr val="000000"/>
              </a:buClr>
              <a:buSzPts val="2094"/>
              <a:buFont typeface="Merriweather Sans"/>
              <a:buChar char="‣"/>
            </a:pPr>
            <a:r>
              <a:rPr lang="en-US" sz="2556" b="0" i="0" u="none" strike="noStrike" cap="none">
                <a:solidFill>
                  <a:srgbClr val="000000"/>
                </a:solidFill>
                <a:latin typeface="Arial"/>
                <a:ea typeface="Arial"/>
                <a:cs typeface="Arial"/>
                <a:sym typeface="Arial"/>
              </a:rPr>
              <a:t>Body Level Four</a:t>
            </a:r>
            <a:endParaRPr/>
          </a:p>
          <a:p>
            <a:pPr marL="175798" marR="0" lvl="1" indent="-175798" algn="l" rtl="0">
              <a:lnSpc>
                <a:spcPct val="110000"/>
              </a:lnSpc>
              <a:spcBef>
                <a:spcPts val="426"/>
              </a:spcBef>
              <a:spcAft>
                <a:spcPts val="0"/>
              </a:spcAft>
              <a:buClr>
                <a:srgbClr val="000000"/>
              </a:buClr>
              <a:buSzPts val="2094"/>
              <a:buFont typeface="Merriweather Sans"/>
              <a:buChar char="‣"/>
            </a:pPr>
            <a:r>
              <a:rPr lang="en-US" sz="2556" b="0" i="0" u="none" strike="noStrike" cap="none">
                <a:solidFill>
                  <a:srgbClr val="000000"/>
                </a:solidFill>
                <a:latin typeface="Arial"/>
                <a:ea typeface="Arial"/>
                <a:cs typeface="Arial"/>
                <a:sym typeface="Arial"/>
              </a:rPr>
              <a:t>Body Level Five</a:t>
            </a:r>
            <a:endParaRPr/>
          </a:p>
        </p:txBody>
      </p:sp>
      <p:sp>
        <p:nvSpPr>
          <p:cNvPr id="229" name="Google Shape;229;p34"/>
          <p:cNvSpPr/>
          <p:nvPr/>
        </p:nvSpPr>
        <p:spPr>
          <a:xfrm>
            <a:off x="635001" y="2273300"/>
            <a:ext cx="11734720" cy="3810014"/>
          </a:xfrm>
          <a:prstGeom prst="rect">
            <a:avLst/>
          </a:prstGeom>
          <a:noFill/>
          <a:ln>
            <a:noFill/>
          </a:ln>
        </p:spPr>
        <p:txBody>
          <a:bodyPr spcFirstLastPara="1" wrap="square" lIns="0" tIns="0" rIns="0" bIns="0" anchor="t" anchorCtr="0">
            <a:noAutofit/>
          </a:bodyPr>
          <a:lstStyle/>
          <a:p>
            <a:pPr marL="175798" marR="0" lvl="1" indent="-175798" algn="l" rtl="0">
              <a:lnSpc>
                <a:spcPct val="110000"/>
              </a:lnSpc>
              <a:spcBef>
                <a:spcPts val="0"/>
              </a:spcBef>
              <a:spcAft>
                <a:spcPts val="0"/>
              </a:spcAft>
              <a:buClr>
                <a:srgbClr val="000000"/>
              </a:buClr>
              <a:buSzPts val="2094"/>
              <a:buFont typeface="Merriweather Sans"/>
              <a:buChar char="‣"/>
            </a:pPr>
            <a:r>
              <a:rPr lang="en-US" sz="2556" b="0" i="0" u="none" strike="noStrike" cap="none">
                <a:solidFill>
                  <a:srgbClr val="000000"/>
                </a:solidFill>
                <a:latin typeface="Arial"/>
                <a:ea typeface="Arial"/>
                <a:cs typeface="Arial"/>
                <a:sym typeface="Arial"/>
              </a:rPr>
              <a:t>Body Level One</a:t>
            </a:r>
            <a:endParaRPr/>
          </a:p>
          <a:p>
            <a:pPr marL="175798" marR="0" lvl="1" indent="-175798" algn="l" rtl="0">
              <a:lnSpc>
                <a:spcPct val="110000"/>
              </a:lnSpc>
              <a:spcBef>
                <a:spcPts val="426"/>
              </a:spcBef>
              <a:spcAft>
                <a:spcPts val="0"/>
              </a:spcAft>
              <a:buClr>
                <a:srgbClr val="000000"/>
              </a:buClr>
              <a:buSzPts val="2094"/>
              <a:buFont typeface="Merriweather Sans"/>
              <a:buChar char="‣"/>
            </a:pPr>
            <a:r>
              <a:rPr lang="en-US" sz="2556" b="0" i="0" u="none" strike="noStrike" cap="none">
                <a:solidFill>
                  <a:srgbClr val="000000"/>
                </a:solidFill>
                <a:latin typeface="Arial"/>
                <a:ea typeface="Arial"/>
                <a:cs typeface="Arial"/>
                <a:sym typeface="Arial"/>
              </a:rPr>
              <a:t>Body Level Two</a:t>
            </a:r>
            <a:endParaRPr/>
          </a:p>
          <a:p>
            <a:pPr marL="175798" marR="0" lvl="1" indent="-175798" algn="l" rtl="0">
              <a:lnSpc>
                <a:spcPct val="110000"/>
              </a:lnSpc>
              <a:spcBef>
                <a:spcPts val="426"/>
              </a:spcBef>
              <a:spcAft>
                <a:spcPts val="0"/>
              </a:spcAft>
              <a:buClr>
                <a:srgbClr val="000000"/>
              </a:buClr>
              <a:buSzPts val="2094"/>
              <a:buFont typeface="Merriweather Sans"/>
              <a:buChar char="‣"/>
            </a:pPr>
            <a:r>
              <a:rPr lang="en-US" sz="2556" b="0" i="0" u="none" strike="noStrike" cap="none">
                <a:solidFill>
                  <a:srgbClr val="000000"/>
                </a:solidFill>
                <a:latin typeface="Arial"/>
                <a:ea typeface="Arial"/>
                <a:cs typeface="Arial"/>
                <a:sym typeface="Arial"/>
              </a:rPr>
              <a:t>Body Level Three</a:t>
            </a:r>
            <a:endParaRPr/>
          </a:p>
          <a:p>
            <a:pPr marL="175798" marR="0" lvl="1" indent="-175798" algn="l" rtl="0">
              <a:lnSpc>
                <a:spcPct val="110000"/>
              </a:lnSpc>
              <a:spcBef>
                <a:spcPts val="426"/>
              </a:spcBef>
              <a:spcAft>
                <a:spcPts val="0"/>
              </a:spcAft>
              <a:buClr>
                <a:srgbClr val="000000"/>
              </a:buClr>
              <a:buSzPts val="2094"/>
              <a:buFont typeface="Merriweather Sans"/>
              <a:buChar char="‣"/>
            </a:pPr>
            <a:r>
              <a:rPr lang="en-US" sz="2556" b="0" i="0" u="none" strike="noStrike" cap="none">
                <a:solidFill>
                  <a:srgbClr val="000000"/>
                </a:solidFill>
                <a:latin typeface="Arial"/>
                <a:ea typeface="Arial"/>
                <a:cs typeface="Arial"/>
                <a:sym typeface="Arial"/>
              </a:rPr>
              <a:t>Body Level Four</a:t>
            </a:r>
            <a:endParaRPr/>
          </a:p>
          <a:p>
            <a:pPr marL="175798" marR="0" lvl="1" indent="-175798" algn="l" rtl="0">
              <a:lnSpc>
                <a:spcPct val="110000"/>
              </a:lnSpc>
              <a:spcBef>
                <a:spcPts val="426"/>
              </a:spcBef>
              <a:spcAft>
                <a:spcPts val="0"/>
              </a:spcAft>
              <a:buClr>
                <a:srgbClr val="000000"/>
              </a:buClr>
              <a:buSzPts val="2094"/>
              <a:buFont typeface="Merriweather Sans"/>
              <a:buChar char="‣"/>
            </a:pPr>
            <a:r>
              <a:rPr lang="en-US" sz="2556" b="0" i="0" u="none" strike="noStrike" cap="none">
                <a:solidFill>
                  <a:srgbClr val="000000"/>
                </a:solidFill>
                <a:latin typeface="Arial"/>
                <a:ea typeface="Arial"/>
                <a:cs typeface="Arial"/>
                <a:sym typeface="Arial"/>
              </a:rPr>
              <a:t>Body Level Five</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ulleted Text">
  <p:cSld name="Bulleted Text">
    <p:spTree>
      <p:nvGrpSpPr>
        <p:cNvPr id="1" name="Shape 230"/>
        <p:cNvGrpSpPr/>
        <p:nvPr/>
      </p:nvGrpSpPr>
      <p:grpSpPr>
        <a:xfrm>
          <a:off x="0" y="0"/>
          <a:ext cx="0" cy="0"/>
          <a:chOff x="0" y="0"/>
          <a:chExt cx="0" cy="0"/>
        </a:xfrm>
      </p:grpSpPr>
      <p:cxnSp>
        <p:nvCxnSpPr>
          <p:cNvPr id="231" name="Google Shape;231;p35"/>
          <p:cNvCxnSpPr/>
          <p:nvPr/>
        </p:nvCxnSpPr>
        <p:spPr>
          <a:xfrm>
            <a:off x="635000" y="635000"/>
            <a:ext cx="11734800" cy="0"/>
          </a:xfrm>
          <a:prstGeom prst="straightConnector1">
            <a:avLst/>
          </a:prstGeom>
          <a:noFill/>
          <a:ln>
            <a:noFill/>
          </a:ln>
        </p:spPr>
      </p:cxnSp>
      <p:cxnSp>
        <p:nvCxnSpPr>
          <p:cNvPr id="232" name="Google Shape;232;p35"/>
          <p:cNvCxnSpPr/>
          <p:nvPr/>
        </p:nvCxnSpPr>
        <p:spPr>
          <a:xfrm>
            <a:off x="635000" y="1219200"/>
            <a:ext cx="11734800" cy="0"/>
          </a:xfrm>
          <a:prstGeom prst="straightConnector1">
            <a:avLst/>
          </a:prstGeom>
          <a:noFill/>
          <a:ln>
            <a:noFill/>
          </a:ln>
        </p:spPr>
      </p:cxnSp>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Title">
  <p:cSld name="1_Title">
    <p:bg>
      <p:bgPr>
        <a:solidFill>
          <a:srgbClr val="000000"/>
        </a:solidFill>
        <a:effectLst/>
      </p:bgPr>
    </p:bg>
    <p:spTree>
      <p:nvGrpSpPr>
        <p:cNvPr id="1" name="Shape 233"/>
        <p:cNvGrpSpPr/>
        <p:nvPr/>
      </p:nvGrpSpPr>
      <p:grpSpPr>
        <a:xfrm>
          <a:off x="0" y="0"/>
          <a:ext cx="0" cy="0"/>
          <a:chOff x="0" y="0"/>
          <a:chExt cx="0" cy="0"/>
        </a:xfrm>
      </p:grpSpPr>
      <p:sp>
        <p:nvSpPr>
          <p:cNvPr id="234" name="Google Shape;234;p36"/>
          <p:cNvSpPr txBox="1">
            <a:spLocks noGrp="1"/>
          </p:cNvSpPr>
          <p:nvPr>
            <p:ph type="body" idx="1"/>
          </p:nvPr>
        </p:nvSpPr>
        <p:spPr>
          <a:xfrm>
            <a:off x="496834" y="1440611"/>
            <a:ext cx="11916300" cy="5160000"/>
          </a:xfrm>
          <a:prstGeom prst="rect">
            <a:avLst/>
          </a:prstGeom>
          <a:noFill/>
          <a:ln>
            <a:noFill/>
          </a:ln>
        </p:spPr>
        <p:txBody>
          <a:bodyPr spcFirstLastPara="1" wrap="square" lIns="91425" tIns="91425" rIns="91425" bIns="91425" anchor="t" anchorCtr="0"/>
          <a:lstStyle>
            <a:lvl1pPr marL="457200" marR="0" lvl="0" indent="-228600" algn="l" rtl="0">
              <a:lnSpc>
                <a:spcPct val="85000"/>
              </a:lnSpc>
              <a:spcBef>
                <a:spcPts val="1000"/>
              </a:spcBef>
              <a:spcAft>
                <a:spcPts val="0"/>
              </a:spcAft>
              <a:buClr>
                <a:schemeClr val="lt1"/>
              </a:buClr>
              <a:buSzPts val="8000"/>
              <a:buFont typeface="Oswald"/>
              <a:buNone/>
              <a:defRPr sz="8000" b="1" i="0" u="none" strike="noStrike" cap="none">
                <a:solidFill>
                  <a:schemeClr val="lt1"/>
                </a:solidFill>
                <a:latin typeface="Oswald"/>
                <a:ea typeface="Oswald"/>
                <a:cs typeface="Oswald"/>
                <a:sym typeface="Oswald"/>
              </a:defRPr>
            </a:lvl1pPr>
            <a:lvl2pPr marL="914400" marR="0" lvl="1" indent="-228600" algn="l" rtl="0">
              <a:lnSpc>
                <a:spcPct val="100000"/>
              </a:lnSpc>
              <a:spcBef>
                <a:spcPts val="1000"/>
              </a:spcBef>
              <a:spcAft>
                <a:spcPts val="0"/>
              </a:spcAft>
              <a:buClr>
                <a:schemeClr val="lt1"/>
              </a:buClr>
              <a:buSzPts val="1400"/>
              <a:buFont typeface="Merriweather Sans"/>
              <a:buNone/>
              <a:defRPr sz="1400" b="1" i="0" u="none" strike="noStrike" cap="none">
                <a:solidFill>
                  <a:schemeClr val="lt1"/>
                </a:solidFill>
                <a:latin typeface="Oswald"/>
                <a:ea typeface="Oswald"/>
                <a:cs typeface="Oswald"/>
                <a:sym typeface="Oswald"/>
              </a:defRPr>
            </a:lvl2pPr>
            <a:lvl3pPr marL="1371600" marR="0" lvl="2" indent="-317500" algn="l" rtl="0">
              <a:lnSpc>
                <a:spcPct val="100000"/>
              </a:lnSpc>
              <a:spcBef>
                <a:spcPts val="1000"/>
              </a:spcBef>
              <a:spcAft>
                <a:spcPts val="0"/>
              </a:spcAft>
              <a:buClr>
                <a:schemeClr val="lt1"/>
              </a:buClr>
              <a:buSzPts val="1400"/>
              <a:buFont typeface="Merriweather Sans"/>
              <a:buChar char="‣"/>
              <a:defRPr sz="1400" b="1" i="0" u="none" strike="noStrike" cap="none">
                <a:solidFill>
                  <a:schemeClr val="lt1"/>
                </a:solidFill>
                <a:latin typeface="Oswald"/>
                <a:ea typeface="Oswald"/>
                <a:cs typeface="Oswald"/>
                <a:sym typeface="Oswald"/>
              </a:defRPr>
            </a:lvl3pPr>
            <a:lvl4pPr marL="1828800" marR="0" lvl="3" indent="-317500" algn="l" rtl="0">
              <a:lnSpc>
                <a:spcPct val="100000"/>
              </a:lnSpc>
              <a:spcBef>
                <a:spcPts val="1000"/>
              </a:spcBef>
              <a:spcAft>
                <a:spcPts val="0"/>
              </a:spcAft>
              <a:buClr>
                <a:schemeClr val="lt1"/>
              </a:buClr>
              <a:buSzPts val="1400"/>
              <a:buFont typeface="Merriweather Sans"/>
              <a:buChar char="‣"/>
              <a:defRPr sz="1400" b="1" i="0" u="none" strike="noStrike" cap="none">
                <a:solidFill>
                  <a:schemeClr val="lt1"/>
                </a:solidFill>
                <a:latin typeface="Oswald"/>
                <a:ea typeface="Oswald"/>
                <a:cs typeface="Oswald"/>
                <a:sym typeface="Oswald"/>
              </a:defRPr>
            </a:lvl4pPr>
            <a:lvl5pPr marL="2286000" marR="0" lvl="4" indent="-317500" algn="l" rtl="0">
              <a:lnSpc>
                <a:spcPct val="100000"/>
              </a:lnSpc>
              <a:spcBef>
                <a:spcPts val="1000"/>
              </a:spcBef>
              <a:spcAft>
                <a:spcPts val="0"/>
              </a:spcAft>
              <a:buClr>
                <a:schemeClr val="lt1"/>
              </a:buClr>
              <a:buSzPts val="1400"/>
              <a:buFont typeface="Merriweather Sans"/>
              <a:buChar char="‣"/>
              <a:defRPr sz="1400" b="1" i="0" u="none" strike="noStrike" cap="none">
                <a:solidFill>
                  <a:schemeClr val="lt1"/>
                </a:solidFill>
                <a:latin typeface="Oswald"/>
                <a:ea typeface="Oswald"/>
                <a:cs typeface="Oswald"/>
                <a:sym typeface="Oswald"/>
              </a:defRPr>
            </a:lvl5pPr>
            <a:lvl6pPr marL="2743200" marR="0" lvl="5"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pic>
        <p:nvPicPr>
          <p:cNvPr id="235" name="Google Shape;235;p36"/>
          <p:cNvPicPr preferRelativeResize="0"/>
          <p:nvPr/>
        </p:nvPicPr>
        <p:blipFill rotWithShape="1">
          <a:blip r:embed="rId2">
            <a:alphaModFix/>
          </a:blip>
          <a:srcRect/>
          <a:stretch/>
        </p:blipFill>
        <p:spPr>
          <a:xfrm>
            <a:off x="629581" y="753261"/>
            <a:ext cx="2921594" cy="321579"/>
          </a:xfrm>
          <a:prstGeom prst="rect">
            <a:avLst/>
          </a:prstGeom>
          <a:noFill/>
          <a:ln>
            <a:noFill/>
          </a:ln>
        </p:spPr>
      </p:pic>
      <p:cxnSp>
        <p:nvCxnSpPr>
          <p:cNvPr id="236" name="Google Shape;236;p36"/>
          <p:cNvCxnSpPr/>
          <p:nvPr/>
        </p:nvCxnSpPr>
        <p:spPr>
          <a:xfrm>
            <a:off x="591720" y="608925"/>
            <a:ext cx="11821500" cy="0"/>
          </a:xfrm>
          <a:prstGeom prst="straightConnector1">
            <a:avLst/>
          </a:prstGeom>
          <a:noFill/>
          <a:ln w="9525" cap="flat" cmpd="sng">
            <a:solidFill>
              <a:srgbClr val="FFFFFF"/>
            </a:solidFill>
            <a:prstDash val="solid"/>
            <a:miter lim="8000"/>
            <a:headEnd type="none" w="sm" len="sm"/>
            <a:tailEnd type="none" w="sm" len="sm"/>
          </a:ln>
        </p:spPr>
      </p:cxnSp>
      <p:cxnSp>
        <p:nvCxnSpPr>
          <p:cNvPr id="237" name="Google Shape;237;p36"/>
          <p:cNvCxnSpPr/>
          <p:nvPr/>
        </p:nvCxnSpPr>
        <p:spPr>
          <a:xfrm>
            <a:off x="591720" y="1219203"/>
            <a:ext cx="11821500" cy="0"/>
          </a:xfrm>
          <a:prstGeom prst="straightConnector1">
            <a:avLst/>
          </a:prstGeom>
          <a:noFill/>
          <a:ln w="9525" cap="flat" cmpd="sng">
            <a:solidFill>
              <a:srgbClr val="FFFFFF"/>
            </a:solidFill>
            <a:prstDash val="solid"/>
            <a:miter lim="8000"/>
            <a:headEnd type="none" w="sm" len="sm"/>
            <a:tailEnd type="none" w="sm" len="sm"/>
          </a:ln>
        </p:spPr>
      </p:cxnSp>
      <p:sp>
        <p:nvSpPr>
          <p:cNvPr id="238" name="Google Shape;238;p36"/>
          <p:cNvSpPr txBox="1"/>
          <p:nvPr/>
        </p:nvSpPr>
        <p:spPr>
          <a:xfrm>
            <a:off x="465807" y="6744970"/>
            <a:ext cx="11366400" cy="413400"/>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chemeClr val="lt1"/>
              </a:buClr>
              <a:buSzPts val="293"/>
              <a:buFont typeface="Helvetica Neue"/>
              <a:buNone/>
            </a:pPr>
            <a:r>
              <a:rPr lang="en-US" sz="1171" b="1" i="0" u="none" strike="noStrike" cap="none">
                <a:solidFill>
                  <a:schemeClr val="lt1"/>
                </a:solidFill>
                <a:latin typeface="Helvetica Neue"/>
                <a:ea typeface="Helvetica Neue"/>
                <a:cs typeface="Helvetica Neue"/>
                <a:sym typeface="Helvetica Neue"/>
              </a:rPr>
              <a:t>GENERAL ASSEMBLY	</a:t>
            </a:r>
            <a:endParaRPr/>
          </a:p>
        </p:txBody>
      </p:sp>
      <p:cxnSp>
        <p:nvCxnSpPr>
          <p:cNvPr id="239" name="Google Shape;239;p36"/>
          <p:cNvCxnSpPr/>
          <p:nvPr/>
        </p:nvCxnSpPr>
        <p:spPr>
          <a:xfrm>
            <a:off x="591789" y="6735030"/>
            <a:ext cx="11821200" cy="0"/>
          </a:xfrm>
          <a:prstGeom prst="straightConnector1">
            <a:avLst/>
          </a:prstGeom>
          <a:noFill/>
          <a:ln w="9525" cap="flat" cmpd="sng">
            <a:solidFill>
              <a:schemeClr val="lt1"/>
            </a:solidFill>
            <a:prstDash val="solid"/>
            <a:round/>
            <a:headEnd type="none" w="sm" len="sm"/>
            <a:tailEnd type="none" w="sm" len="sm"/>
          </a:ln>
        </p:spPr>
      </p:cxnSp>
      <p:pic>
        <p:nvPicPr>
          <p:cNvPr id="240" name="Google Shape;240;p36"/>
          <p:cNvPicPr preferRelativeResize="0"/>
          <p:nvPr/>
        </p:nvPicPr>
        <p:blipFill rotWithShape="1">
          <a:blip r:embed="rId3">
            <a:alphaModFix/>
          </a:blip>
          <a:srcRect/>
          <a:stretch/>
        </p:blipFill>
        <p:spPr>
          <a:xfrm>
            <a:off x="12091146" y="6791079"/>
            <a:ext cx="321869" cy="321310"/>
          </a:xfrm>
          <a:prstGeom prst="rect">
            <a:avLst/>
          </a:prstGeom>
          <a:noFill/>
          <a:ln>
            <a:noFill/>
          </a:ln>
        </p:spPr>
      </p:pic>
    </p:spTree>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244"/>
        <p:cNvGrpSpPr/>
        <p:nvPr/>
      </p:nvGrpSpPr>
      <p:grpSpPr>
        <a:xfrm>
          <a:off x="0" y="0"/>
          <a:ext cx="0" cy="0"/>
          <a:chOff x="0" y="0"/>
          <a:chExt cx="0" cy="0"/>
        </a:xfrm>
      </p:grpSpPr>
      <p:pic>
        <p:nvPicPr>
          <p:cNvPr id="245" name="Google Shape;245;p38"/>
          <p:cNvPicPr preferRelativeResize="0"/>
          <p:nvPr/>
        </p:nvPicPr>
        <p:blipFill rotWithShape="1">
          <a:blip r:embed="rId2">
            <a:alphaModFix/>
          </a:blip>
          <a:srcRect/>
          <a:stretch/>
        </p:blipFill>
        <p:spPr>
          <a:xfrm>
            <a:off x="629581" y="753261"/>
            <a:ext cx="2911456" cy="321020"/>
          </a:xfrm>
          <a:prstGeom prst="rect">
            <a:avLst/>
          </a:prstGeom>
          <a:noFill/>
          <a:ln>
            <a:noFill/>
          </a:ln>
        </p:spPr>
      </p:pic>
      <p:cxnSp>
        <p:nvCxnSpPr>
          <p:cNvPr id="246" name="Google Shape;246;p38"/>
          <p:cNvCxnSpPr/>
          <p:nvPr/>
        </p:nvCxnSpPr>
        <p:spPr>
          <a:xfrm>
            <a:off x="591718" y="608921"/>
            <a:ext cx="11821200" cy="0"/>
          </a:xfrm>
          <a:prstGeom prst="straightConnector1">
            <a:avLst/>
          </a:prstGeom>
          <a:noFill/>
          <a:ln w="9525" cap="flat" cmpd="sng">
            <a:solidFill>
              <a:srgbClr val="FFFFFF"/>
            </a:solidFill>
            <a:prstDash val="solid"/>
            <a:miter lim="8000"/>
            <a:headEnd type="none" w="sm" len="sm"/>
            <a:tailEnd type="none" w="sm" len="sm"/>
          </a:ln>
        </p:spPr>
      </p:cxnSp>
      <p:cxnSp>
        <p:nvCxnSpPr>
          <p:cNvPr id="247" name="Google Shape;247;p38"/>
          <p:cNvCxnSpPr/>
          <p:nvPr/>
        </p:nvCxnSpPr>
        <p:spPr>
          <a:xfrm>
            <a:off x="591718" y="1219200"/>
            <a:ext cx="11821200" cy="0"/>
          </a:xfrm>
          <a:prstGeom prst="straightConnector1">
            <a:avLst/>
          </a:prstGeom>
          <a:noFill/>
          <a:ln w="9525" cap="flat" cmpd="sng">
            <a:solidFill>
              <a:srgbClr val="FFFFFF"/>
            </a:solidFill>
            <a:prstDash val="solid"/>
            <a:miter lim="8000"/>
            <a:headEnd type="none" w="sm" len="sm"/>
            <a:tailEnd type="none" w="sm" len="sm"/>
          </a:ln>
        </p:spPr>
      </p:cxnSp>
      <p:sp>
        <p:nvSpPr>
          <p:cNvPr id="248" name="Google Shape;248;p38"/>
          <p:cNvSpPr txBox="1"/>
          <p:nvPr/>
        </p:nvSpPr>
        <p:spPr>
          <a:xfrm>
            <a:off x="465805" y="6744967"/>
            <a:ext cx="11366400" cy="413700"/>
          </a:xfrm>
          <a:prstGeom prst="rect">
            <a:avLst/>
          </a:prstGeom>
          <a:noFill/>
          <a:ln>
            <a:noFill/>
          </a:ln>
        </p:spPr>
        <p:txBody>
          <a:bodyPr spcFirstLastPara="1" wrap="square" lIns="129750" tIns="129750" rIns="129750" bIns="129750" anchor="t" anchorCtr="0">
            <a:noAutofit/>
          </a:bodyPr>
          <a:lstStyle/>
          <a:p>
            <a:pPr marL="0" marR="0" lvl="0" indent="0" algn="l" rtl="0">
              <a:lnSpc>
                <a:spcPct val="100000"/>
              </a:lnSpc>
              <a:spcBef>
                <a:spcPts val="0"/>
              </a:spcBef>
              <a:spcAft>
                <a:spcPts val="0"/>
              </a:spcAft>
              <a:buClr>
                <a:schemeClr val="lt1"/>
              </a:buClr>
              <a:buSzPts val="1100"/>
              <a:buFont typeface="Helvetica Neue"/>
              <a:buNone/>
            </a:pPr>
            <a:r>
              <a:rPr lang="en-US" sz="1100" b="1" i="0" u="none" strike="noStrike" cap="none">
                <a:solidFill>
                  <a:schemeClr val="lt1"/>
                </a:solidFill>
                <a:latin typeface="Helvetica Neue"/>
                <a:ea typeface="Helvetica Neue"/>
                <a:cs typeface="Helvetica Neue"/>
                <a:sym typeface="Helvetica Neue"/>
              </a:rPr>
              <a:t>GENERAL ASSEMBLY	</a:t>
            </a:r>
            <a:endParaRPr sz="1300" b="0" i="0" u="none" strike="noStrike" cap="none">
              <a:solidFill>
                <a:srgbClr val="000000"/>
              </a:solidFill>
              <a:latin typeface="Arial"/>
              <a:ea typeface="Arial"/>
              <a:cs typeface="Arial"/>
              <a:sym typeface="Arial"/>
            </a:endParaRPr>
          </a:p>
        </p:txBody>
      </p:sp>
      <p:cxnSp>
        <p:nvCxnSpPr>
          <p:cNvPr id="249" name="Google Shape;249;p38"/>
          <p:cNvCxnSpPr/>
          <p:nvPr/>
        </p:nvCxnSpPr>
        <p:spPr>
          <a:xfrm>
            <a:off x="591787" y="6735030"/>
            <a:ext cx="11821200" cy="0"/>
          </a:xfrm>
          <a:prstGeom prst="straightConnector1">
            <a:avLst/>
          </a:prstGeom>
          <a:noFill/>
          <a:ln w="9525" cap="flat" cmpd="sng">
            <a:solidFill>
              <a:schemeClr val="lt1"/>
            </a:solidFill>
            <a:prstDash val="solid"/>
            <a:round/>
            <a:headEnd type="none" w="sm" len="sm"/>
            <a:tailEnd type="none" w="sm" len="sm"/>
          </a:ln>
        </p:spPr>
      </p:cxnSp>
      <p:pic>
        <p:nvPicPr>
          <p:cNvPr id="250" name="Google Shape;250;p38"/>
          <p:cNvPicPr preferRelativeResize="0"/>
          <p:nvPr/>
        </p:nvPicPr>
        <p:blipFill rotWithShape="1">
          <a:blip r:embed="rId3">
            <a:alphaModFix/>
          </a:blip>
          <a:srcRect/>
          <a:stretch/>
        </p:blipFill>
        <p:spPr>
          <a:xfrm>
            <a:off x="12091144" y="6791079"/>
            <a:ext cx="320661" cy="320661"/>
          </a:xfrm>
          <a:prstGeom prst="rect">
            <a:avLst/>
          </a:prstGeom>
          <a:noFill/>
          <a:ln>
            <a:noFill/>
          </a:ln>
        </p:spPr>
      </p:pic>
    </p:spTree>
  </p:cSld>
  <p:clrMapOvr>
    <a:masterClrMapping/>
  </p:clrMapOvr>
  <p:transition spd="med">
    <p:fade thruBlk="1"/>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251"/>
        <p:cNvGrpSpPr/>
        <p:nvPr/>
      </p:nvGrpSpPr>
      <p:grpSpPr>
        <a:xfrm>
          <a:off x="0" y="0"/>
          <a:ext cx="0" cy="0"/>
          <a:chOff x="0" y="0"/>
          <a:chExt cx="0" cy="0"/>
        </a:xfrm>
      </p:grpSpPr>
      <p:cxnSp>
        <p:nvCxnSpPr>
          <p:cNvPr id="252" name="Google Shape;252;p39"/>
          <p:cNvCxnSpPr/>
          <p:nvPr/>
        </p:nvCxnSpPr>
        <p:spPr>
          <a:xfrm>
            <a:off x="591718" y="600228"/>
            <a:ext cx="11821200" cy="0"/>
          </a:xfrm>
          <a:prstGeom prst="straightConnector1">
            <a:avLst/>
          </a:prstGeom>
          <a:noFill/>
          <a:ln w="9525" cap="flat" cmpd="sng">
            <a:solidFill>
              <a:srgbClr val="FFFFFF"/>
            </a:solidFill>
            <a:prstDash val="solid"/>
            <a:miter lim="8000"/>
            <a:headEnd type="none" w="sm" len="sm"/>
            <a:tailEnd type="none" w="sm" len="sm"/>
          </a:ln>
        </p:spPr>
      </p:cxnSp>
      <p:cxnSp>
        <p:nvCxnSpPr>
          <p:cNvPr id="253" name="Google Shape;253;p39"/>
          <p:cNvCxnSpPr/>
          <p:nvPr/>
        </p:nvCxnSpPr>
        <p:spPr>
          <a:xfrm>
            <a:off x="591718" y="1219200"/>
            <a:ext cx="11821200" cy="0"/>
          </a:xfrm>
          <a:prstGeom prst="straightConnector1">
            <a:avLst/>
          </a:prstGeom>
          <a:noFill/>
          <a:ln w="9525" cap="flat" cmpd="sng">
            <a:solidFill>
              <a:srgbClr val="FFFFFF"/>
            </a:solidFill>
            <a:prstDash val="solid"/>
            <a:miter lim="8000"/>
            <a:headEnd type="none" w="sm" len="sm"/>
            <a:tailEnd type="none" w="sm" len="sm"/>
          </a:ln>
        </p:spPr>
      </p:cxnSp>
      <p:sp>
        <p:nvSpPr>
          <p:cNvPr id="254" name="Google Shape;254;p39"/>
          <p:cNvSpPr txBox="1"/>
          <p:nvPr/>
        </p:nvSpPr>
        <p:spPr>
          <a:xfrm>
            <a:off x="467382" y="6749056"/>
            <a:ext cx="11558700" cy="418800"/>
          </a:xfrm>
          <a:prstGeom prst="rect">
            <a:avLst/>
          </a:prstGeom>
          <a:noFill/>
          <a:ln>
            <a:noFill/>
          </a:ln>
        </p:spPr>
        <p:txBody>
          <a:bodyPr spcFirstLastPara="1" wrap="square" lIns="129750" tIns="129750" rIns="129750" bIns="129750" anchor="t" anchorCtr="0">
            <a:noAutofit/>
          </a:bodyPr>
          <a:lstStyle/>
          <a:p>
            <a:pPr marL="0" marR="0" lvl="0" indent="0" algn="l" rtl="0">
              <a:lnSpc>
                <a:spcPct val="100000"/>
              </a:lnSpc>
              <a:spcBef>
                <a:spcPts val="0"/>
              </a:spcBef>
              <a:spcAft>
                <a:spcPts val="0"/>
              </a:spcAft>
              <a:buClr>
                <a:srgbClr val="FFFFFF"/>
              </a:buClr>
              <a:buSzPts val="1100"/>
              <a:buFont typeface="Helvetica Neue"/>
              <a:buNone/>
            </a:pPr>
            <a:r>
              <a:rPr lang="en-US" sz="1100" b="1" i="0" u="none" strike="noStrike" cap="none">
                <a:solidFill>
                  <a:srgbClr val="FFFFFF"/>
                </a:solidFill>
                <a:latin typeface="Helvetica Neue"/>
                <a:ea typeface="Helvetica Neue"/>
                <a:cs typeface="Helvetica Neue"/>
                <a:sym typeface="Helvetica Neue"/>
              </a:rPr>
              <a:t>GENERAL ASSEMBLY	</a:t>
            </a:r>
            <a:endParaRPr sz="1300" b="0" i="0" u="none" strike="noStrike" cap="none">
              <a:solidFill>
                <a:srgbClr val="000000"/>
              </a:solidFill>
              <a:latin typeface="Arial"/>
              <a:ea typeface="Arial"/>
              <a:cs typeface="Arial"/>
              <a:sym typeface="Arial"/>
            </a:endParaRPr>
          </a:p>
        </p:txBody>
      </p:sp>
      <p:cxnSp>
        <p:nvCxnSpPr>
          <p:cNvPr id="255" name="Google Shape;255;p39"/>
          <p:cNvCxnSpPr/>
          <p:nvPr/>
        </p:nvCxnSpPr>
        <p:spPr>
          <a:xfrm>
            <a:off x="591718" y="6736359"/>
            <a:ext cx="11821200" cy="0"/>
          </a:xfrm>
          <a:prstGeom prst="straightConnector1">
            <a:avLst/>
          </a:prstGeom>
          <a:noFill/>
          <a:ln w="9525" cap="flat" cmpd="sng">
            <a:solidFill>
              <a:srgbClr val="FFFFFF"/>
            </a:solidFill>
            <a:prstDash val="solid"/>
            <a:round/>
            <a:headEnd type="none" w="sm" len="sm"/>
            <a:tailEnd type="none" w="sm" len="sm"/>
          </a:ln>
        </p:spPr>
      </p:cxnSp>
      <p:pic>
        <p:nvPicPr>
          <p:cNvPr id="256" name="Google Shape;256;p39"/>
          <p:cNvPicPr preferRelativeResize="0"/>
          <p:nvPr/>
        </p:nvPicPr>
        <p:blipFill rotWithShape="1">
          <a:blip r:embed="rId2">
            <a:alphaModFix/>
          </a:blip>
          <a:srcRect/>
          <a:stretch/>
        </p:blipFill>
        <p:spPr>
          <a:xfrm>
            <a:off x="12120227" y="6812366"/>
            <a:ext cx="291569" cy="291569"/>
          </a:xfrm>
          <a:prstGeom prst="rect">
            <a:avLst/>
          </a:prstGeom>
          <a:noFill/>
          <a:ln>
            <a:noFill/>
          </a:ln>
        </p:spPr>
      </p:pic>
      <p:sp>
        <p:nvSpPr>
          <p:cNvPr id="257" name="Google Shape;257;p39"/>
          <p:cNvSpPr txBox="1">
            <a:spLocks noGrp="1"/>
          </p:cNvSpPr>
          <p:nvPr>
            <p:ph type="title"/>
          </p:nvPr>
        </p:nvSpPr>
        <p:spPr>
          <a:xfrm>
            <a:off x="495929" y="600229"/>
            <a:ext cx="11624100" cy="714000"/>
          </a:xfrm>
          <a:prstGeom prst="rect">
            <a:avLst/>
          </a:prstGeom>
          <a:noFill/>
          <a:ln>
            <a:noFill/>
          </a:ln>
        </p:spPr>
        <p:txBody>
          <a:bodyPr spcFirstLastPara="1" wrap="square" lIns="129950" tIns="129950" rIns="129950" bIns="129950" anchor="ctr" anchorCtr="0"/>
          <a:lstStyle>
            <a:lvl1pPr marR="0" lvl="0" algn="l" rtl="0">
              <a:lnSpc>
                <a:spcPct val="90000"/>
              </a:lnSpc>
              <a:spcBef>
                <a:spcPts val="0"/>
              </a:spcBef>
              <a:spcAft>
                <a:spcPts val="0"/>
              </a:spcAft>
              <a:buClr>
                <a:schemeClr val="dk1"/>
              </a:buClr>
              <a:buSzPts val="1300"/>
              <a:buFont typeface="Oswald"/>
              <a:buNone/>
              <a:defRPr sz="3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8"/>
        <p:cNvGrpSpPr/>
        <p:nvPr/>
      </p:nvGrpSpPr>
      <p:grpSpPr>
        <a:xfrm>
          <a:off x="0" y="0"/>
          <a:ext cx="0" cy="0"/>
          <a:chOff x="0" y="0"/>
          <a:chExt cx="0" cy="0"/>
        </a:xfrm>
      </p:grpSpPr>
      <p:sp>
        <p:nvSpPr>
          <p:cNvPr id="259" name="Google Shape;259;p40"/>
          <p:cNvSpPr txBox="1">
            <a:spLocks noGrp="1"/>
          </p:cNvSpPr>
          <p:nvPr>
            <p:ph type="title"/>
          </p:nvPr>
        </p:nvSpPr>
        <p:spPr>
          <a:xfrm>
            <a:off x="495927" y="596673"/>
            <a:ext cx="11838600" cy="733800"/>
          </a:xfrm>
          <a:prstGeom prst="rect">
            <a:avLst/>
          </a:prstGeom>
          <a:noFill/>
          <a:ln>
            <a:noFill/>
          </a:ln>
        </p:spPr>
        <p:txBody>
          <a:bodyPr spcFirstLastPara="1" wrap="square" lIns="129950" tIns="129950" rIns="129950" bIns="129950" anchor="ctr" anchorCtr="0"/>
          <a:lstStyle>
            <a:lvl1pPr marR="0" lvl="0" algn="l" rtl="0">
              <a:lnSpc>
                <a:spcPct val="90000"/>
              </a:lnSpc>
              <a:spcBef>
                <a:spcPts val="0"/>
              </a:spcBef>
              <a:spcAft>
                <a:spcPts val="0"/>
              </a:spcAft>
              <a:buClr>
                <a:schemeClr val="dk1"/>
              </a:buClr>
              <a:buSzPts val="1300"/>
              <a:buFont typeface="Oswald"/>
              <a:buNone/>
              <a:defRPr sz="3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9pPr>
          </a:lstStyle>
          <a:p>
            <a:endParaRPr/>
          </a:p>
        </p:txBody>
      </p:sp>
      <p:sp>
        <p:nvSpPr>
          <p:cNvPr id="260" name="Google Shape;260;p40"/>
          <p:cNvSpPr txBox="1">
            <a:spLocks noGrp="1"/>
          </p:cNvSpPr>
          <p:nvPr>
            <p:ph type="body" idx="1"/>
          </p:nvPr>
        </p:nvSpPr>
        <p:spPr>
          <a:xfrm>
            <a:off x="495927" y="1454337"/>
            <a:ext cx="11838600" cy="4552200"/>
          </a:xfrm>
          <a:prstGeom prst="rect">
            <a:avLst/>
          </a:prstGeom>
          <a:noFill/>
          <a:ln>
            <a:noFill/>
          </a:ln>
        </p:spPr>
        <p:txBody>
          <a:bodyPr spcFirstLastPara="1" wrap="square" lIns="129950" tIns="129950" rIns="129950" bIns="129950" anchor="t" anchorCtr="0"/>
          <a:lstStyle>
            <a:lvl1pPr marL="457200" marR="0" lvl="0" indent="-419100" algn="l" rtl="0">
              <a:lnSpc>
                <a:spcPct val="114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10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14000"/>
              </a:lnSpc>
              <a:spcBef>
                <a:spcPts val="10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36550" algn="l" rtl="0">
              <a:lnSpc>
                <a:spcPct val="114000"/>
              </a:lnSpc>
              <a:spcBef>
                <a:spcPts val="0"/>
              </a:spcBef>
              <a:spcAft>
                <a:spcPts val="0"/>
              </a:spcAft>
              <a:buClr>
                <a:schemeClr val="dk1"/>
              </a:buClr>
              <a:buSzPts val="1700"/>
              <a:buFont typeface="Arial"/>
              <a:buChar char="•"/>
              <a:defRPr sz="1700" b="0" i="0" u="none" strike="noStrike" cap="none">
                <a:solidFill>
                  <a:schemeClr val="dk1"/>
                </a:solidFill>
                <a:latin typeface="Georgia"/>
                <a:ea typeface="Georgia"/>
                <a:cs typeface="Georgia"/>
                <a:sym typeface="Georgia"/>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1" name="Google Shape;261;p40"/>
          <p:cNvSpPr txBox="1"/>
          <p:nvPr/>
        </p:nvSpPr>
        <p:spPr>
          <a:xfrm>
            <a:off x="457823" y="6740724"/>
            <a:ext cx="12326400" cy="440400"/>
          </a:xfrm>
          <a:prstGeom prst="rect">
            <a:avLst/>
          </a:prstGeom>
          <a:noFill/>
          <a:ln>
            <a:noFill/>
          </a:ln>
        </p:spPr>
        <p:txBody>
          <a:bodyPr spcFirstLastPara="1" wrap="square" lIns="138375" tIns="138375" rIns="138375" bIns="138375" anchor="t" anchorCtr="0">
            <a:noAutofit/>
          </a:bodyPr>
          <a:lstStyle/>
          <a:p>
            <a:pPr marL="0" marR="0" lvl="0" indent="0" algn="l" rtl="0">
              <a:lnSpc>
                <a:spcPct val="100000"/>
              </a:lnSpc>
              <a:spcBef>
                <a:spcPts val="0"/>
              </a:spcBef>
              <a:spcAft>
                <a:spcPts val="0"/>
              </a:spcAft>
              <a:buClr>
                <a:srgbClr val="000000"/>
              </a:buClr>
              <a:buSzPts val="1100"/>
              <a:buFont typeface="Helvetica Neue"/>
              <a:buNone/>
            </a:pPr>
            <a:r>
              <a:rPr lang="en-US" sz="1100" b="1" i="0" u="none" strike="noStrike" cap="none">
                <a:solidFill>
                  <a:srgbClr val="000000"/>
                </a:solidFill>
                <a:latin typeface="Helvetica Neue"/>
                <a:ea typeface="Helvetica Neue"/>
                <a:cs typeface="Helvetica Neue"/>
                <a:sym typeface="Helvetica Neue"/>
              </a:rPr>
              <a:t>GENERAL ASSEMBLY	</a:t>
            </a:r>
            <a:endParaRPr sz="1300" b="0" i="0" u="none" strike="noStrike" cap="none">
              <a:solidFill>
                <a:srgbClr val="000000"/>
              </a:solidFill>
              <a:latin typeface="Arial"/>
              <a:ea typeface="Arial"/>
              <a:cs typeface="Arial"/>
              <a:sym typeface="Arial"/>
            </a:endParaRPr>
          </a:p>
        </p:txBody>
      </p:sp>
      <p:cxnSp>
        <p:nvCxnSpPr>
          <p:cNvPr id="262" name="Google Shape;262;p40"/>
          <p:cNvCxnSpPr/>
          <p:nvPr/>
        </p:nvCxnSpPr>
        <p:spPr>
          <a:xfrm>
            <a:off x="591718" y="6740724"/>
            <a:ext cx="11821200" cy="0"/>
          </a:xfrm>
          <a:prstGeom prst="straightConnector1">
            <a:avLst/>
          </a:prstGeom>
          <a:noFill/>
          <a:ln w="9525" cap="flat" cmpd="sng">
            <a:solidFill>
              <a:srgbClr val="000000"/>
            </a:solidFill>
            <a:prstDash val="solid"/>
            <a:round/>
            <a:headEnd type="none" w="sm" len="sm"/>
            <a:tailEnd type="none" w="sm" len="sm"/>
          </a:ln>
        </p:spPr>
      </p:cxnSp>
      <p:pic>
        <p:nvPicPr>
          <p:cNvPr id="263" name="Google Shape;263;p40"/>
          <p:cNvPicPr preferRelativeResize="0"/>
          <p:nvPr/>
        </p:nvPicPr>
        <p:blipFill rotWithShape="1">
          <a:blip r:embed="rId2">
            <a:alphaModFix/>
          </a:blip>
          <a:srcRect/>
          <a:stretch/>
        </p:blipFill>
        <p:spPr>
          <a:xfrm>
            <a:off x="12110720" y="6801590"/>
            <a:ext cx="318580" cy="318026"/>
          </a:xfrm>
          <a:prstGeom prst="rect">
            <a:avLst/>
          </a:prstGeom>
          <a:noFill/>
          <a:ln>
            <a:noFill/>
          </a:ln>
        </p:spPr>
      </p:pic>
      <p:cxnSp>
        <p:nvCxnSpPr>
          <p:cNvPr id="264" name="Google Shape;264;p40"/>
          <p:cNvCxnSpPr/>
          <p:nvPr/>
        </p:nvCxnSpPr>
        <p:spPr>
          <a:xfrm>
            <a:off x="591718" y="596671"/>
            <a:ext cx="11821200" cy="0"/>
          </a:xfrm>
          <a:prstGeom prst="straightConnector1">
            <a:avLst/>
          </a:prstGeom>
          <a:noFill/>
          <a:ln w="9525" cap="flat" cmpd="sng">
            <a:solidFill>
              <a:srgbClr val="000000"/>
            </a:solidFill>
            <a:prstDash val="solid"/>
            <a:round/>
            <a:headEnd type="none" w="sm" len="sm"/>
            <a:tailEnd type="none" w="sm" len="sm"/>
          </a:ln>
        </p:spPr>
      </p:cxnSp>
      <p:cxnSp>
        <p:nvCxnSpPr>
          <p:cNvPr id="265" name="Google Shape;265;p40"/>
          <p:cNvCxnSpPr/>
          <p:nvPr/>
        </p:nvCxnSpPr>
        <p:spPr>
          <a:xfrm>
            <a:off x="591718" y="1218737"/>
            <a:ext cx="118212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266"/>
        <p:cNvGrpSpPr/>
        <p:nvPr/>
      </p:nvGrpSpPr>
      <p:grpSpPr>
        <a:xfrm>
          <a:off x="0" y="0"/>
          <a:ext cx="0" cy="0"/>
          <a:chOff x="0" y="0"/>
          <a:chExt cx="0" cy="0"/>
        </a:xfrm>
      </p:grpSpPr>
      <p:cxnSp>
        <p:nvCxnSpPr>
          <p:cNvPr id="267" name="Google Shape;267;p41"/>
          <p:cNvCxnSpPr/>
          <p:nvPr/>
        </p:nvCxnSpPr>
        <p:spPr>
          <a:xfrm>
            <a:off x="635001" y="635000"/>
            <a:ext cx="11734500" cy="0"/>
          </a:xfrm>
          <a:prstGeom prst="straightConnector1">
            <a:avLst/>
          </a:prstGeom>
          <a:noFill/>
          <a:ln>
            <a:noFill/>
          </a:ln>
        </p:spPr>
      </p:cxnSp>
      <p:cxnSp>
        <p:nvCxnSpPr>
          <p:cNvPr id="268" name="Google Shape;268;p41"/>
          <p:cNvCxnSpPr/>
          <p:nvPr/>
        </p:nvCxnSpPr>
        <p:spPr>
          <a:xfrm>
            <a:off x="635001" y="1219200"/>
            <a:ext cx="11734500" cy="0"/>
          </a:xfrm>
          <a:prstGeom prst="straightConnector1">
            <a:avLst/>
          </a:prstGeom>
          <a:noFill/>
          <a:ln>
            <a:noFill/>
          </a:ln>
        </p:spPr>
      </p:cxnSp>
      <p:sp>
        <p:nvSpPr>
          <p:cNvPr id="269" name="Google Shape;269;p41"/>
          <p:cNvSpPr txBox="1"/>
          <p:nvPr/>
        </p:nvSpPr>
        <p:spPr>
          <a:xfrm>
            <a:off x="457823" y="6740724"/>
            <a:ext cx="12326400" cy="440400"/>
          </a:xfrm>
          <a:prstGeom prst="rect">
            <a:avLst/>
          </a:prstGeom>
          <a:noFill/>
          <a:ln>
            <a:noFill/>
          </a:ln>
        </p:spPr>
        <p:txBody>
          <a:bodyPr spcFirstLastPara="1" wrap="square" lIns="138375" tIns="138375" rIns="138375" bIns="138375" anchor="t" anchorCtr="0">
            <a:noAutofit/>
          </a:bodyPr>
          <a:lstStyle/>
          <a:p>
            <a:pPr marL="0" marR="0" lvl="0" indent="0" algn="l" rtl="0">
              <a:lnSpc>
                <a:spcPct val="100000"/>
              </a:lnSpc>
              <a:spcBef>
                <a:spcPts val="0"/>
              </a:spcBef>
              <a:spcAft>
                <a:spcPts val="0"/>
              </a:spcAft>
              <a:buClr>
                <a:srgbClr val="000000"/>
              </a:buClr>
              <a:buSzPts val="1100"/>
              <a:buFont typeface="Helvetica Neue"/>
              <a:buNone/>
            </a:pPr>
            <a:r>
              <a:rPr lang="en-US" sz="1100" b="1" i="0" u="none" strike="noStrike" cap="none">
                <a:solidFill>
                  <a:srgbClr val="000000"/>
                </a:solidFill>
                <a:latin typeface="Helvetica Neue"/>
                <a:ea typeface="Helvetica Neue"/>
                <a:cs typeface="Helvetica Neue"/>
                <a:sym typeface="Helvetica Neue"/>
              </a:rPr>
              <a:t>GENERAL ASSEMBLY	</a:t>
            </a:r>
            <a:endParaRPr sz="1300" b="0" i="0" u="none" strike="noStrike" cap="none">
              <a:solidFill>
                <a:srgbClr val="000000"/>
              </a:solidFill>
              <a:latin typeface="Arial"/>
              <a:ea typeface="Arial"/>
              <a:cs typeface="Arial"/>
              <a:sym typeface="Arial"/>
            </a:endParaRPr>
          </a:p>
        </p:txBody>
      </p:sp>
      <p:cxnSp>
        <p:nvCxnSpPr>
          <p:cNvPr id="270" name="Google Shape;270;p41"/>
          <p:cNvCxnSpPr/>
          <p:nvPr/>
        </p:nvCxnSpPr>
        <p:spPr>
          <a:xfrm>
            <a:off x="591718" y="6740724"/>
            <a:ext cx="11821200" cy="0"/>
          </a:xfrm>
          <a:prstGeom prst="straightConnector1">
            <a:avLst/>
          </a:prstGeom>
          <a:noFill/>
          <a:ln w="9525" cap="flat" cmpd="sng">
            <a:solidFill>
              <a:srgbClr val="000000"/>
            </a:solidFill>
            <a:prstDash val="solid"/>
            <a:round/>
            <a:headEnd type="none" w="sm" len="sm"/>
            <a:tailEnd type="none" w="sm" len="sm"/>
          </a:ln>
        </p:spPr>
      </p:cxnSp>
      <p:pic>
        <p:nvPicPr>
          <p:cNvPr id="271" name="Google Shape;271;p41"/>
          <p:cNvPicPr preferRelativeResize="0"/>
          <p:nvPr/>
        </p:nvPicPr>
        <p:blipFill rotWithShape="1">
          <a:blip r:embed="rId2">
            <a:alphaModFix/>
          </a:blip>
          <a:srcRect/>
          <a:stretch/>
        </p:blipFill>
        <p:spPr>
          <a:xfrm>
            <a:off x="12110720" y="6801590"/>
            <a:ext cx="318580" cy="318026"/>
          </a:xfrm>
          <a:prstGeom prst="rect">
            <a:avLst/>
          </a:prstGeom>
          <a:noFill/>
          <a:ln>
            <a:noFill/>
          </a:ln>
        </p:spPr>
      </p:pic>
      <p:cxnSp>
        <p:nvCxnSpPr>
          <p:cNvPr id="272" name="Google Shape;272;p41"/>
          <p:cNvCxnSpPr/>
          <p:nvPr/>
        </p:nvCxnSpPr>
        <p:spPr>
          <a:xfrm>
            <a:off x="591718" y="596671"/>
            <a:ext cx="11821200" cy="0"/>
          </a:xfrm>
          <a:prstGeom prst="straightConnector1">
            <a:avLst/>
          </a:prstGeom>
          <a:noFill/>
          <a:ln w="9525" cap="flat" cmpd="sng">
            <a:solidFill>
              <a:srgbClr val="000000"/>
            </a:solidFill>
            <a:prstDash val="solid"/>
            <a:round/>
            <a:headEnd type="none" w="sm" len="sm"/>
            <a:tailEnd type="none" w="sm" len="sm"/>
          </a:ln>
        </p:spPr>
      </p:cxnSp>
      <p:cxnSp>
        <p:nvCxnSpPr>
          <p:cNvPr id="273" name="Google Shape;273;p41"/>
          <p:cNvCxnSpPr/>
          <p:nvPr/>
        </p:nvCxnSpPr>
        <p:spPr>
          <a:xfrm>
            <a:off x="591718" y="1218737"/>
            <a:ext cx="11821200" cy="0"/>
          </a:xfrm>
          <a:prstGeom prst="straightConnector1">
            <a:avLst/>
          </a:prstGeom>
          <a:noFill/>
          <a:ln w="9525" cap="flat" cmpd="sng">
            <a:solidFill>
              <a:srgbClr val="000000"/>
            </a:solidFill>
            <a:prstDash val="solid"/>
            <a:round/>
            <a:headEnd type="none" w="sm" len="sm"/>
            <a:tailEnd type="none" w="sm" len="sm"/>
          </a:ln>
        </p:spPr>
      </p:cxnSp>
      <p:pic>
        <p:nvPicPr>
          <p:cNvPr id="274" name="Google Shape;274;p41"/>
          <p:cNvPicPr preferRelativeResize="0"/>
          <p:nvPr/>
        </p:nvPicPr>
        <p:blipFill rotWithShape="1">
          <a:blip r:embed="rId3">
            <a:alphaModFix/>
          </a:blip>
          <a:srcRect/>
          <a:stretch/>
        </p:blipFill>
        <p:spPr>
          <a:xfrm>
            <a:off x="1066600" y="3101956"/>
            <a:ext cx="949196" cy="949196"/>
          </a:xfrm>
          <a:prstGeom prst="rect">
            <a:avLst/>
          </a:prstGeom>
          <a:noFill/>
          <a:ln>
            <a:noFill/>
          </a:ln>
        </p:spPr>
      </p:pic>
      <p:sp>
        <p:nvSpPr>
          <p:cNvPr id="275" name="Google Shape;275;p41"/>
          <p:cNvSpPr txBox="1"/>
          <p:nvPr/>
        </p:nvSpPr>
        <p:spPr>
          <a:xfrm>
            <a:off x="956581" y="3269931"/>
            <a:ext cx="1173000" cy="815100"/>
          </a:xfrm>
          <a:prstGeom prst="rect">
            <a:avLst/>
          </a:prstGeom>
          <a:noFill/>
          <a:ln>
            <a:noFill/>
          </a:ln>
        </p:spPr>
        <p:txBody>
          <a:bodyPr spcFirstLastPara="1" wrap="square" lIns="91350" tIns="91350" rIns="91350" bIns="91350" anchor="ctr" anchorCtr="0">
            <a:noAutofit/>
          </a:bodyPr>
          <a:lstStyle/>
          <a:p>
            <a:pPr marL="0" marR="0" lvl="0" indent="0" algn="ctr" rtl="0">
              <a:lnSpc>
                <a:spcPct val="120000"/>
              </a:lnSpc>
              <a:spcBef>
                <a:spcPts val="0"/>
              </a:spcBef>
              <a:spcAft>
                <a:spcPts val="0"/>
              </a:spcAft>
              <a:buClr>
                <a:srgbClr val="000000"/>
              </a:buClr>
              <a:buSzPts val="1100"/>
              <a:buFont typeface="Arial"/>
              <a:buNone/>
            </a:pPr>
            <a:r>
              <a:rPr lang="en-US" sz="1100" b="1" i="0" u="none" strike="noStrike" cap="none">
                <a:solidFill>
                  <a:srgbClr val="FFFFFF"/>
                </a:solidFill>
                <a:latin typeface="Oswald"/>
                <a:ea typeface="Oswald"/>
                <a:cs typeface="Oswald"/>
                <a:sym typeface="Oswald"/>
              </a:rPr>
              <a:t>ACTIVITY</a:t>
            </a:r>
            <a:endParaRPr sz="13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a:solidFill>
                <a:srgbClr val="FFFFFF"/>
              </a:solidFill>
              <a:latin typeface="Oswald"/>
              <a:ea typeface="Oswald"/>
              <a:cs typeface="Oswald"/>
              <a:sym typeface="Oswald"/>
            </a:endParaRPr>
          </a:p>
        </p:txBody>
      </p:sp>
      <p:cxnSp>
        <p:nvCxnSpPr>
          <p:cNvPr id="276" name="Google Shape;276;p41"/>
          <p:cNvCxnSpPr/>
          <p:nvPr/>
        </p:nvCxnSpPr>
        <p:spPr>
          <a:xfrm rot="10800000">
            <a:off x="2497950" y="1759050"/>
            <a:ext cx="0" cy="4652700"/>
          </a:xfrm>
          <a:prstGeom prst="straightConnector1">
            <a:avLst/>
          </a:prstGeom>
          <a:noFill/>
          <a:ln w="9525" cap="flat" cmpd="sng">
            <a:solidFill>
              <a:srgbClr val="B7B7B7"/>
            </a:solidFill>
            <a:prstDash val="solid"/>
            <a:round/>
            <a:headEnd type="none" w="sm" len="sm"/>
            <a:tailEnd type="none" w="sm" len="sm"/>
          </a:ln>
        </p:spPr>
      </p:cxnSp>
      <p:sp>
        <p:nvSpPr>
          <p:cNvPr id="277" name="Google Shape;277;p41"/>
          <p:cNvSpPr txBox="1">
            <a:spLocks noGrp="1"/>
          </p:cNvSpPr>
          <p:nvPr>
            <p:ph type="title"/>
          </p:nvPr>
        </p:nvSpPr>
        <p:spPr>
          <a:xfrm>
            <a:off x="495927" y="596673"/>
            <a:ext cx="11838600" cy="733800"/>
          </a:xfrm>
          <a:prstGeom prst="rect">
            <a:avLst/>
          </a:prstGeom>
          <a:noFill/>
          <a:ln>
            <a:noFill/>
          </a:ln>
        </p:spPr>
        <p:txBody>
          <a:bodyPr spcFirstLastPara="1" wrap="square" lIns="129950" tIns="129950" rIns="129950" bIns="129950" anchor="ctr" anchorCtr="0"/>
          <a:lstStyle>
            <a:lvl1pPr marR="0" lvl="0" algn="l" rtl="0">
              <a:lnSpc>
                <a:spcPct val="90000"/>
              </a:lnSpc>
              <a:spcBef>
                <a:spcPts val="0"/>
              </a:spcBef>
              <a:spcAft>
                <a:spcPts val="0"/>
              </a:spcAft>
              <a:buClr>
                <a:schemeClr val="dk1"/>
              </a:buClr>
              <a:buSzPts val="1300"/>
              <a:buFont typeface="Oswald"/>
              <a:buNone/>
              <a:defRPr sz="3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635001" y="1473200"/>
            <a:ext cx="11734720" cy="711403"/>
          </a:xfrm>
          <a:prstGeom prst="rect">
            <a:avLst/>
          </a:prstGeom>
          <a:noFill/>
          <a:ln>
            <a:noFill/>
          </a:ln>
        </p:spPr>
        <p:txBody>
          <a:bodyPr spcFirstLastPara="1" wrap="square" lIns="91425" tIns="91425" rIns="91425" bIns="91425" anchor="t" anchorCtr="0"/>
          <a:lstStyle>
            <a:lvl1pPr marR="0" lvl="0" algn="l" rtl="0">
              <a:lnSpc>
                <a:spcPct val="92592"/>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1pPr>
            <a:lvl2pPr marR="0" lvl="1" algn="l" rtl="0">
              <a:lnSpc>
                <a:spcPct val="92592"/>
              </a:lnSpc>
              <a:spcBef>
                <a:spcPts val="0"/>
              </a:spcBef>
              <a:spcAft>
                <a:spcPts val="0"/>
              </a:spcAft>
              <a:buSzPts val="1810"/>
              <a:buFont typeface="Arial"/>
              <a:buNone/>
              <a:defRPr sz="1810"/>
            </a:lvl2pPr>
            <a:lvl3pPr marR="0" lvl="2" algn="l" rtl="0">
              <a:lnSpc>
                <a:spcPct val="92592"/>
              </a:lnSpc>
              <a:spcBef>
                <a:spcPts val="0"/>
              </a:spcBef>
              <a:spcAft>
                <a:spcPts val="0"/>
              </a:spcAft>
              <a:buSzPts val="1810"/>
              <a:buFont typeface="Arial"/>
              <a:buNone/>
              <a:defRPr sz="1810"/>
            </a:lvl3pPr>
            <a:lvl4pPr marR="0" lvl="3" algn="l" rtl="0">
              <a:lnSpc>
                <a:spcPct val="92592"/>
              </a:lnSpc>
              <a:spcBef>
                <a:spcPts val="0"/>
              </a:spcBef>
              <a:spcAft>
                <a:spcPts val="0"/>
              </a:spcAft>
              <a:buSzPts val="1810"/>
              <a:buFont typeface="Arial"/>
              <a:buNone/>
              <a:defRPr sz="1810"/>
            </a:lvl4pPr>
            <a:lvl5pPr marR="0" lvl="4" algn="l" rtl="0">
              <a:lnSpc>
                <a:spcPct val="92592"/>
              </a:lnSpc>
              <a:spcBef>
                <a:spcPts val="0"/>
              </a:spcBef>
              <a:spcAft>
                <a:spcPts val="0"/>
              </a:spcAft>
              <a:buSzPts val="1810"/>
              <a:buFont typeface="Arial"/>
              <a:buNone/>
              <a:defRPr sz="1810"/>
            </a:lvl5pPr>
            <a:lvl6pPr marR="0" lvl="5" algn="l" rtl="0">
              <a:lnSpc>
                <a:spcPct val="92592"/>
              </a:lnSpc>
              <a:spcBef>
                <a:spcPts val="0"/>
              </a:spcBef>
              <a:spcAft>
                <a:spcPts val="0"/>
              </a:spcAft>
              <a:buSzPts val="1810"/>
              <a:buFont typeface="Arial"/>
              <a:buNone/>
              <a:defRPr sz="1810"/>
            </a:lvl6pPr>
            <a:lvl7pPr marR="0" lvl="6" algn="l" rtl="0">
              <a:lnSpc>
                <a:spcPct val="92592"/>
              </a:lnSpc>
              <a:spcBef>
                <a:spcPts val="0"/>
              </a:spcBef>
              <a:spcAft>
                <a:spcPts val="0"/>
              </a:spcAft>
              <a:buSzPts val="1810"/>
              <a:buFont typeface="Arial"/>
              <a:buNone/>
              <a:defRPr sz="1810"/>
            </a:lvl7pPr>
            <a:lvl8pPr marR="0" lvl="7" algn="l" rtl="0">
              <a:lnSpc>
                <a:spcPct val="92592"/>
              </a:lnSpc>
              <a:spcBef>
                <a:spcPts val="0"/>
              </a:spcBef>
              <a:spcAft>
                <a:spcPts val="0"/>
              </a:spcAft>
              <a:buSzPts val="1810"/>
              <a:buFont typeface="Arial"/>
              <a:buNone/>
              <a:defRPr sz="1810"/>
            </a:lvl8pPr>
            <a:lvl9pPr marR="0" lvl="8" algn="l" rtl="0">
              <a:lnSpc>
                <a:spcPct val="92592"/>
              </a:lnSpc>
              <a:spcBef>
                <a:spcPts val="0"/>
              </a:spcBef>
              <a:spcAft>
                <a:spcPts val="0"/>
              </a:spcAft>
              <a:buSzPts val="1810"/>
              <a:buFont typeface="Arial"/>
              <a:buNone/>
              <a:defRPr sz="1810"/>
            </a:lvl9pPr>
          </a:lstStyle>
          <a:p>
            <a:endParaRPr/>
          </a:p>
        </p:txBody>
      </p:sp>
      <p:sp>
        <p:nvSpPr>
          <p:cNvPr id="25" name="Google Shape;25;p5"/>
          <p:cNvSpPr txBox="1">
            <a:spLocks noGrp="1"/>
          </p:cNvSpPr>
          <p:nvPr>
            <p:ph type="body" idx="1"/>
          </p:nvPr>
        </p:nvSpPr>
        <p:spPr>
          <a:xfrm>
            <a:off x="632057" y="2413000"/>
            <a:ext cx="11734720" cy="3810014"/>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1pPr>
            <a:lvl2pPr marL="914400" marR="0" lvl="1"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2pPr>
            <a:lvl3pPr marL="1371600" marR="0" lvl="2"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3pPr>
            <a:lvl4pPr marL="1828800" marR="0" lvl="3"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4pPr>
            <a:lvl5pPr marL="2286000" marR="0" lvl="4"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5pPr>
            <a:lvl6pPr marL="2743200" marR="0" lvl="5"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6pPr>
            <a:lvl7pPr marL="3200400" marR="0" lvl="6"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7pPr>
            <a:lvl8pPr marL="3657600" marR="0" lvl="7"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8pPr>
            <a:lvl9pPr marL="4114800" marR="0" lvl="8"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78"/>
        <p:cNvGrpSpPr/>
        <p:nvPr/>
      </p:nvGrpSpPr>
      <p:grpSpPr>
        <a:xfrm>
          <a:off x="0" y="0"/>
          <a:ext cx="0" cy="0"/>
          <a:chOff x="0" y="0"/>
          <a:chExt cx="0" cy="0"/>
        </a:xfrm>
      </p:grpSpPr>
      <p:sp>
        <p:nvSpPr>
          <p:cNvPr id="279" name="Google Shape;279;p42"/>
          <p:cNvSpPr txBox="1">
            <a:spLocks noGrp="1"/>
          </p:cNvSpPr>
          <p:nvPr>
            <p:ph type="title"/>
          </p:nvPr>
        </p:nvSpPr>
        <p:spPr>
          <a:xfrm>
            <a:off x="497378" y="596671"/>
            <a:ext cx="11216700" cy="743100"/>
          </a:xfrm>
          <a:prstGeom prst="rect">
            <a:avLst/>
          </a:prstGeom>
          <a:noFill/>
          <a:ln>
            <a:noFill/>
          </a:ln>
        </p:spPr>
        <p:txBody>
          <a:bodyPr spcFirstLastPara="1" wrap="square" lIns="129950" tIns="129950" rIns="129950" bIns="129950" anchor="ctr" anchorCtr="0"/>
          <a:lstStyle>
            <a:lvl1pPr marR="0" lvl="0" algn="l" rtl="0">
              <a:lnSpc>
                <a:spcPct val="90000"/>
              </a:lnSpc>
              <a:spcBef>
                <a:spcPts val="0"/>
              </a:spcBef>
              <a:spcAft>
                <a:spcPts val="0"/>
              </a:spcAft>
              <a:buClr>
                <a:schemeClr val="dk1"/>
              </a:buClr>
              <a:buSzPts val="1300"/>
              <a:buFont typeface="Oswald"/>
              <a:buNone/>
              <a:defRPr sz="3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9pPr>
          </a:lstStyle>
          <a:p>
            <a:endParaRPr/>
          </a:p>
        </p:txBody>
      </p:sp>
      <p:sp>
        <p:nvSpPr>
          <p:cNvPr id="280" name="Google Shape;280;p42"/>
          <p:cNvSpPr txBox="1"/>
          <p:nvPr/>
        </p:nvSpPr>
        <p:spPr>
          <a:xfrm>
            <a:off x="457823" y="6740724"/>
            <a:ext cx="12326400" cy="440400"/>
          </a:xfrm>
          <a:prstGeom prst="rect">
            <a:avLst/>
          </a:prstGeom>
          <a:noFill/>
          <a:ln>
            <a:noFill/>
          </a:ln>
        </p:spPr>
        <p:txBody>
          <a:bodyPr spcFirstLastPara="1" wrap="square" lIns="138375" tIns="138375" rIns="138375" bIns="138375" anchor="t" anchorCtr="0">
            <a:noAutofit/>
          </a:bodyPr>
          <a:lstStyle/>
          <a:p>
            <a:pPr marL="0" marR="0" lvl="0" indent="0" algn="l" rtl="0">
              <a:lnSpc>
                <a:spcPct val="100000"/>
              </a:lnSpc>
              <a:spcBef>
                <a:spcPts val="0"/>
              </a:spcBef>
              <a:spcAft>
                <a:spcPts val="0"/>
              </a:spcAft>
              <a:buClr>
                <a:srgbClr val="000000"/>
              </a:buClr>
              <a:buSzPts val="1100"/>
              <a:buFont typeface="Helvetica Neue"/>
              <a:buNone/>
            </a:pPr>
            <a:r>
              <a:rPr lang="en-US" sz="1100" b="1" i="0" u="none" strike="noStrike" cap="none">
                <a:solidFill>
                  <a:srgbClr val="000000"/>
                </a:solidFill>
                <a:latin typeface="Helvetica Neue"/>
                <a:ea typeface="Helvetica Neue"/>
                <a:cs typeface="Helvetica Neue"/>
                <a:sym typeface="Helvetica Neue"/>
              </a:rPr>
              <a:t>GENERAL ASSEMBLY	</a:t>
            </a:r>
            <a:endParaRPr sz="1300" b="0" i="0" u="none" strike="noStrike" cap="none">
              <a:solidFill>
                <a:srgbClr val="000000"/>
              </a:solidFill>
              <a:latin typeface="Arial"/>
              <a:ea typeface="Arial"/>
              <a:cs typeface="Arial"/>
              <a:sym typeface="Arial"/>
            </a:endParaRPr>
          </a:p>
        </p:txBody>
      </p:sp>
      <p:cxnSp>
        <p:nvCxnSpPr>
          <p:cNvPr id="281" name="Google Shape;281;p42"/>
          <p:cNvCxnSpPr/>
          <p:nvPr/>
        </p:nvCxnSpPr>
        <p:spPr>
          <a:xfrm>
            <a:off x="591718" y="6740724"/>
            <a:ext cx="11821200" cy="0"/>
          </a:xfrm>
          <a:prstGeom prst="straightConnector1">
            <a:avLst/>
          </a:prstGeom>
          <a:noFill/>
          <a:ln w="9525" cap="flat" cmpd="sng">
            <a:solidFill>
              <a:srgbClr val="000000"/>
            </a:solidFill>
            <a:prstDash val="solid"/>
            <a:round/>
            <a:headEnd type="none" w="sm" len="sm"/>
            <a:tailEnd type="none" w="sm" len="sm"/>
          </a:ln>
        </p:spPr>
      </p:cxnSp>
      <p:pic>
        <p:nvPicPr>
          <p:cNvPr id="282" name="Google Shape;282;p42"/>
          <p:cNvPicPr preferRelativeResize="0"/>
          <p:nvPr/>
        </p:nvPicPr>
        <p:blipFill rotWithShape="1">
          <a:blip r:embed="rId2">
            <a:alphaModFix/>
          </a:blip>
          <a:srcRect/>
          <a:stretch/>
        </p:blipFill>
        <p:spPr>
          <a:xfrm>
            <a:off x="12110720" y="6801590"/>
            <a:ext cx="318580" cy="318026"/>
          </a:xfrm>
          <a:prstGeom prst="rect">
            <a:avLst/>
          </a:prstGeom>
          <a:noFill/>
          <a:ln>
            <a:noFill/>
          </a:ln>
        </p:spPr>
      </p:pic>
      <p:cxnSp>
        <p:nvCxnSpPr>
          <p:cNvPr id="283" name="Google Shape;283;p42"/>
          <p:cNvCxnSpPr/>
          <p:nvPr/>
        </p:nvCxnSpPr>
        <p:spPr>
          <a:xfrm>
            <a:off x="591718" y="596671"/>
            <a:ext cx="11821200" cy="0"/>
          </a:xfrm>
          <a:prstGeom prst="straightConnector1">
            <a:avLst/>
          </a:prstGeom>
          <a:noFill/>
          <a:ln w="9525" cap="flat" cmpd="sng">
            <a:solidFill>
              <a:srgbClr val="000000"/>
            </a:solidFill>
            <a:prstDash val="solid"/>
            <a:round/>
            <a:headEnd type="none" w="sm" len="sm"/>
            <a:tailEnd type="none" w="sm" len="sm"/>
          </a:ln>
        </p:spPr>
      </p:cxnSp>
      <p:cxnSp>
        <p:nvCxnSpPr>
          <p:cNvPr id="284" name="Google Shape;284;p42"/>
          <p:cNvCxnSpPr/>
          <p:nvPr/>
        </p:nvCxnSpPr>
        <p:spPr>
          <a:xfrm>
            <a:off x="591718" y="1218737"/>
            <a:ext cx="118212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5"/>
        <p:cNvGrpSpPr/>
        <p:nvPr/>
      </p:nvGrpSpPr>
      <p:grpSpPr>
        <a:xfrm>
          <a:off x="0" y="0"/>
          <a:ext cx="0" cy="0"/>
          <a:chOff x="0" y="0"/>
          <a:chExt cx="0" cy="0"/>
        </a:xfrm>
      </p:grpSpPr>
      <p:sp>
        <p:nvSpPr>
          <p:cNvPr id="286" name="Google Shape;286;p43"/>
          <p:cNvSpPr txBox="1"/>
          <p:nvPr/>
        </p:nvSpPr>
        <p:spPr>
          <a:xfrm>
            <a:off x="457825" y="6740726"/>
            <a:ext cx="12326400" cy="440400"/>
          </a:xfrm>
          <a:prstGeom prst="rect">
            <a:avLst/>
          </a:prstGeom>
          <a:noFill/>
          <a:ln>
            <a:noFill/>
          </a:ln>
        </p:spPr>
        <p:txBody>
          <a:bodyPr spcFirstLastPara="1" wrap="square" lIns="138125" tIns="138125" rIns="138125" bIns="138125" anchor="t" anchorCtr="0">
            <a:noAutofit/>
          </a:bodyPr>
          <a:lstStyle/>
          <a:p>
            <a:pPr marL="0" marR="0" lvl="0" indent="0" algn="l" rtl="0">
              <a:lnSpc>
                <a:spcPct val="100000"/>
              </a:lnSpc>
              <a:spcBef>
                <a:spcPts val="0"/>
              </a:spcBef>
              <a:spcAft>
                <a:spcPts val="0"/>
              </a:spcAft>
              <a:buClr>
                <a:srgbClr val="000000"/>
              </a:buClr>
              <a:buSzPts val="1100"/>
              <a:buFont typeface="Helvetica Neue"/>
              <a:buNone/>
            </a:pPr>
            <a:r>
              <a:rPr lang="en-US" sz="1100" b="1" i="0" u="none" strike="noStrike" cap="none">
                <a:solidFill>
                  <a:srgbClr val="000000"/>
                </a:solidFill>
                <a:latin typeface="Helvetica Neue"/>
                <a:ea typeface="Helvetica Neue"/>
                <a:cs typeface="Helvetica Neue"/>
                <a:sym typeface="Helvetica Neue"/>
              </a:rPr>
              <a:t>GENERAL ASSEMBLY	</a:t>
            </a:r>
            <a:endParaRPr sz="1300" b="0" i="0" u="none" strike="noStrike" cap="none">
              <a:solidFill>
                <a:srgbClr val="000000"/>
              </a:solidFill>
              <a:latin typeface="Arial"/>
              <a:ea typeface="Arial"/>
              <a:cs typeface="Arial"/>
              <a:sym typeface="Arial"/>
            </a:endParaRPr>
          </a:p>
        </p:txBody>
      </p:sp>
      <p:cxnSp>
        <p:nvCxnSpPr>
          <p:cNvPr id="287" name="Google Shape;287;p43"/>
          <p:cNvCxnSpPr/>
          <p:nvPr/>
        </p:nvCxnSpPr>
        <p:spPr>
          <a:xfrm>
            <a:off x="591720" y="6740724"/>
            <a:ext cx="11821200" cy="0"/>
          </a:xfrm>
          <a:prstGeom prst="straightConnector1">
            <a:avLst/>
          </a:prstGeom>
          <a:noFill/>
          <a:ln w="9525" cap="flat" cmpd="sng">
            <a:solidFill>
              <a:srgbClr val="000000"/>
            </a:solidFill>
            <a:prstDash val="solid"/>
            <a:round/>
            <a:headEnd type="none" w="sm" len="sm"/>
            <a:tailEnd type="none" w="sm" len="sm"/>
          </a:ln>
        </p:spPr>
      </p:cxnSp>
      <p:pic>
        <p:nvPicPr>
          <p:cNvPr id="288" name="Google Shape;288;p43"/>
          <p:cNvPicPr preferRelativeResize="0"/>
          <p:nvPr/>
        </p:nvPicPr>
        <p:blipFill rotWithShape="1">
          <a:blip r:embed="rId2">
            <a:alphaModFix/>
          </a:blip>
          <a:srcRect/>
          <a:stretch/>
        </p:blipFill>
        <p:spPr>
          <a:xfrm>
            <a:off x="12110723" y="6801591"/>
            <a:ext cx="318580" cy="318026"/>
          </a:xfrm>
          <a:prstGeom prst="rect">
            <a:avLst/>
          </a:prstGeom>
          <a:noFill/>
          <a:ln>
            <a:noFill/>
          </a:ln>
        </p:spPr>
      </p:pic>
    </p:spTree>
  </p:cSld>
  <p:clrMapOvr>
    <a:masterClrMapping/>
  </p:clrMapOvr>
  <p:transition spd="med">
    <p:fade thruBlk="1"/>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Learning Objective">
  <p:cSld name="Learning Objective">
    <p:spTree>
      <p:nvGrpSpPr>
        <p:cNvPr id="1" name="Shape 289"/>
        <p:cNvGrpSpPr/>
        <p:nvPr/>
      </p:nvGrpSpPr>
      <p:grpSpPr>
        <a:xfrm>
          <a:off x="0" y="0"/>
          <a:ext cx="0" cy="0"/>
          <a:chOff x="0" y="0"/>
          <a:chExt cx="0" cy="0"/>
        </a:xfrm>
      </p:grpSpPr>
      <p:sp>
        <p:nvSpPr>
          <p:cNvPr id="290" name="Google Shape;290;p44"/>
          <p:cNvSpPr txBox="1">
            <a:spLocks noGrp="1"/>
          </p:cNvSpPr>
          <p:nvPr>
            <p:ph type="body" idx="1"/>
          </p:nvPr>
        </p:nvSpPr>
        <p:spPr>
          <a:xfrm>
            <a:off x="635001" y="2414110"/>
            <a:ext cx="11734500" cy="3641100"/>
          </a:xfrm>
          <a:prstGeom prst="rect">
            <a:avLst/>
          </a:prstGeom>
          <a:noFill/>
          <a:ln>
            <a:noFill/>
          </a:ln>
        </p:spPr>
        <p:txBody>
          <a:bodyPr spcFirstLastPara="1" wrap="square" lIns="129950" tIns="129950" rIns="129950" bIns="129950" anchor="t" anchorCtr="0"/>
          <a:lstStyle>
            <a:lvl1pPr marL="457200" marR="0" lvl="0" indent="-419100" algn="l" rtl="0">
              <a:lnSpc>
                <a:spcPct val="114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1100"/>
              </a:spcBef>
              <a:spcAft>
                <a:spcPts val="0"/>
              </a:spcAft>
              <a:buClr>
                <a:schemeClr val="dk1"/>
              </a:buClr>
              <a:buSzPts val="2600"/>
              <a:buFont typeface="Merriweather Sans"/>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14000"/>
              </a:lnSpc>
              <a:spcBef>
                <a:spcPts val="1000"/>
              </a:spcBef>
              <a:spcAft>
                <a:spcPts val="0"/>
              </a:spcAft>
              <a:buClr>
                <a:schemeClr val="dk1"/>
              </a:buClr>
              <a:buSzPts val="2100"/>
              <a:buFont typeface="Merriweather Sans"/>
              <a:buChar char="‣"/>
              <a:defRPr sz="21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Merriweather Sans"/>
              <a:buChar char="‣"/>
              <a:defRPr sz="1800" b="0" i="0" u="none" strike="noStrike" cap="none">
                <a:solidFill>
                  <a:schemeClr val="dk1"/>
                </a:solidFill>
                <a:latin typeface="Georgia"/>
                <a:ea typeface="Georgia"/>
                <a:cs typeface="Georgia"/>
                <a:sym typeface="Georgia"/>
              </a:defRPr>
            </a:lvl4pPr>
            <a:lvl5pPr marL="2286000" marR="0" lvl="4" indent="-336550" algn="l" rtl="0">
              <a:lnSpc>
                <a:spcPct val="114000"/>
              </a:lnSpc>
              <a:spcBef>
                <a:spcPts val="0"/>
              </a:spcBef>
              <a:spcAft>
                <a:spcPts val="0"/>
              </a:spcAft>
              <a:buClr>
                <a:schemeClr val="dk1"/>
              </a:buClr>
              <a:buSzPts val="1700"/>
              <a:buFont typeface="Merriweather Sans"/>
              <a:buChar char="‣"/>
              <a:defRPr sz="1700" b="0" i="0" u="none" strike="noStrike" cap="none">
                <a:solidFill>
                  <a:schemeClr val="dk1"/>
                </a:solidFill>
                <a:latin typeface="Georgia"/>
                <a:ea typeface="Georgia"/>
                <a:cs typeface="Georgia"/>
                <a:sym typeface="Georgia"/>
              </a:defRPr>
            </a:lvl5pPr>
            <a:lvl6pPr marL="2743200" marR="0" lvl="5" indent="-342900" algn="l" rtl="0">
              <a:lnSpc>
                <a:spcPct val="9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1" name="Google Shape;291;p44"/>
          <p:cNvSpPr txBox="1"/>
          <p:nvPr/>
        </p:nvSpPr>
        <p:spPr>
          <a:xfrm>
            <a:off x="457825" y="6740726"/>
            <a:ext cx="12326400" cy="440400"/>
          </a:xfrm>
          <a:prstGeom prst="rect">
            <a:avLst/>
          </a:prstGeom>
          <a:noFill/>
          <a:ln>
            <a:noFill/>
          </a:ln>
        </p:spPr>
        <p:txBody>
          <a:bodyPr spcFirstLastPara="1" wrap="square" lIns="138125" tIns="138125" rIns="138125" bIns="138125" anchor="t" anchorCtr="0">
            <a:noAutofit/>
          </a:bodyPr>
          <a:lstStyle/>
          <a:p>
            <a:pPr marL="0" marR="0" lvl="0" indent="0" algn="l" rtl="0">
              <a:lnSpc>
                <a:spcPct val="100000"/>
              </a:lnSpc>
              <a:spcBef>
                <a:spcPts val="0"/>
              </a:spcBef>
              <a:spcAft>
                <a:spcPts val="0"/>
              </a:spcAft>
              <a:buClr>
                <a:srgbClr val="000000"/>
              </a:buClr>
              <a:buSzPts val="1100"/>
              <a:buFont typeface="Helvetica Neue"/>
              <a:buNone/>
            </a:pPr>
            <a:r>
              <a:rPr lang="en-US" sz="1100" b="1" i="0" u="none" strike="noStrike" cap="none">
                <a:solidFill>
                  <a:srgbClr val="000000"/>
                </a:solidFill>
                <a:latin typeface="Helvetica Neue"/>
                <a:ea typeface="Helvetica Neue"/>
                <a:cs typeface="Helvetica Neue"/>
                <a:sym typeface="Helvetica Neue"/>
              </a:rPr>
              <a:t>GENERAL ASSEMBLY	</a:t>
            </a:r>
            <a:endParaRPr sz="1300" b="0" i="0" u="none" strike="noStrike" cap="none">
              <a:solidFill>
                <a:srgbClr val="000000"/>
              </a:solidFill>
              <a:latin typeface="Arial"/>
              <a:ea typeface="Arial"/>
              <a:cs typeface="Arial"/>
              <a:sym typeface="Arial"/>
            </a:endParaRPr>
          </a:p>
        </p:txBody>
      </p:sp>
      <p:cxnSp>
        <p:nvCxnSpPr>
          <p:cNvPr id="292" name="Google Shape;292;p44"/>
          <p:cNvCxnSpPr/>
          <p:nvPr/>
        </p:nvCxnSpPr>
        <p:spPr>
          <a:xfrm>
            <a:off x="591720" y="6740724"/>
            <a:ext cx="11821200" cy="0"/>
          </a:xfrm>
          <a:prstGeom prst="straightConnector1">
            <a:avLst/>
          </a:prstGeom>
          <a:noFill/>
          <a:ln w="9525" cap="flat" cmpd="sng">
            <a:solidFill>
              <a:srgbClr val="000000"/>
            </a:solidFill>
            <a:prstDash val="solid"/>
            <a:round/>
            <a:headEnd type="none" w="sm" len="sm"/>
            <a:tailEnd type="none" w="sm" len="sm"/>
          </a:ln>
        </p:spPr>
      </p:cxnSp>
      <p:pic>
        <p:nvPicPr>
          <p:cNvPr id="293" name="Google Shape;293;p44"/>
          <p:cNvPicPr preferRelativeResize="0"/>
          <p:nvPr/>
        </p:nvPicPr>
        <p:blipFill rotWithShape="1">
          <a:blip r:embed="rId2">
            <a:alphaModFix/>
          </a:blip>
          <a:srcRect/>
          <a:stretch/>
        </p:blipFill>
        <p:spPr>
          <a:xfrm>
            <a:off x="12110723" y="6801591"/>
            <a:ext cx="318580" cy="318026"/>
          </a:xfrm>
          <a:prstGeom prst="rect">
            <a:avLst/>
          </a:prstGeom>
          <a:noFill/>
          <a:ln>
            <a:noFill/>
          </a:ln>
        </p:spPr>
      </p:pic>
      <p:cxnSp>
        <p:nvCxnSpPr>
          <p:cNvPr id="294" name="Google Shape;294;p44"/>
          <p:cNvCxnSpPr/>
          <p:nvPr/>
        </p:nvCxnSpPr>
        <p:spPr>
          <a:xfrm>
            <a:off x="591720" y="596674"/>
            <a:ext cx="11821200" cy="0"/>
          </a:xfrm>
          <a:prstGeom prst="straightConnector1">
            <a:avLst/>
          </a:prstGeom>
          <a:noFill/>
          <a:ln w="9525" cap="flat" cmpd="sng">
            <a:solidFill>
              <a:srgbClr val="000000"/>
            </a:solidFill>
            <a:prstDash val="solid"/>
            <a:round/>
            <a:headEnd type="none" w="sm" len="sm"/>
            <a:tailEnd type="none" w="sm" len="sm"/>
          </a:ln>
        </p:spPr>
      </p:cxnSp>
      <p:cxnSp>
        <p:nvCxnSpPr>
          <p:cNvPr id="295" name="Google Shape;295;p44"/>
          <p:cNvCxnSpPr/>
          <p:nvPr/>
        </p:nvCxnSpPr>
        <p:spPr>
          <a:xfrm>
            <a:off x="591720" y="1218737"/>
            <a:ext cx="11821200" cy="0"/>
          </a:xfrm>
          <a:prstGeom prst="straightConnector1">
            <a:avLst/>
          </a:prstGeom>
          <a:noFill/>
          <a:ln w="9525" cap="flat" cmpd="sng">
            <a:solidFill>
              <a:srgbClr val="000000"/>
            </a:solidFill>
            <a:prstDash val="solid"/>
            <a:round/>
            <a:headEnd type="none" w="sm" len="sm"/>
            <a:tailEnd type="none" w="sm" len="sm"/>
          </a:ln>
        </p:spPr>
      </p:cxnSp>
      <p:sp>
        <p:nvSpPr>
          <p:cNvPr id="296" name="Google Shape;296;p44"/>
          <p:cNvSpPr txBox="1">
            <a:spLocks noGrp="1"/>
          </p:cNvSpPr>
          <p:nvPr>
            <p:ph type="title"/>
          </p:nvPr>
        </p:nvSpPr>
        <p:spPr>
          <a:xfrm>
            <a:off x="495927" y="683431"/>
            <a:ext cx="11216700" cy="560100"/>
          </a:xfrm>
          <a:prstGeom prst="rect">
            <a:avLst/>
          </a:prstGeom>
          <a:noFill/>
          <a:ln>
            <a:noFill/>
          </a:ln>
        </p:spPr>
        <p:txBody>
          <a:bodyPr spcFirstLastPara="1" wrap="square" lIns="129950" tIns="129950" rIns="129950" bIns="129950" anchor="ctr" anchorCtr="0"/>
          <a:lstStyle>
            <a:lvl1pPr marR="0" lvl="0" algn="l" rtl="0">
              <a:lnSpc>
                <a:spcPct val="90000"/>
              </a:lnSpc>
              <a:spcBef>
                <a:spcPts val="0"/>
              </a:spcBef>
              <a:spcAft>
                <a:spcPts val="0"/>
              </a:spcAft>
              <a:buClr>
                <a:schemeClr val="dk1"/>
              </a:buClr>
              <a:buSzPts val="1300"/>
              <a:buFont typeface="Oswald"/>
              <a:buNone/>
              <a:defRPr sz="3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9pPr>
          </a:lstStyle>
          <a:p>
            <a:endParaRPr/>
          </a:p>
        </p:txBody>
      </p:sp>
      <p:sp>
        <p:nvSpPr>
          <p:cNvPr id="297" name="Google Shape;297;p44"/>
          <p:cNvSpPr txBox="1"/>
          <p:nvPr/>
        </p:nvSpPr>
        <p:spPr>
          <a:xfrm>
            <a:off x="635002" y="1548455"/>
            <a:ext cx="11734500" cy="711300"/>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SzPts val="5400"/>
              <a:buFont typeface="Oswald"/>
              <a:buNone/>
            </a:pPr>
            <a:r>
              <a:rPr lang="en-US" sz="5400" b="1" i="0" u="none" strike="noStrike" cap="none">
                <a:solidFill>
                  <a:srgbClr val="000000"/>
                </a:solidFill>
                <a:latin typeface="Oswald"/>
                <a:ea typeface="Oswald"/>
                <a:cs typeface="Oswald"/>
                <a:sym typeface="Oswald"/>
              </a:rPr>
              <a:t>LEARNING OBJECTIVES</a:t>
            </a:r>
            <a:endParaRPr sz="13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298"/>
        <p:cNvGrpSpPr/>
        <p:nvPr/>
      </p:nvGrpSpPr>
      <p:grpSpPr>
        <a:xfrm>
          <a:off x="0" y="0"/>
          <a:ext cx="0" cy="0"/>
          <a:chOff x="0" y="0"/>
          <a:chExt cx="0" cy="0"/>
        </a:xfrm>
      </p:grpSpPr>
      <p:cxnSp>
        <p:nvCxnSpPr>
          <p:cNvPr id="299" name="Google Shape;299;p45"/>
          <p:cNvCxnSpPr/>
          <p:nvPr/>
        </p:nvCxnSpPr>
        <p:spPr>
          <a:xfrm>
            <a:off x="591718" y="635000"/>
            <a:ext cx="11821200" cy="0"/>
          </a:xfrm>
          <a:prstGeom prst="straightConnector1">
            <a:avLst/>
          </a:prstGeom>
          <a:noFill/>
          <a:ln w="12700" cap="flat" cmpd="sng">
            <a:solidFill>
              <a:srgbClr val="FFFFFF"/>
            </a:solidFill>
            <a:prstDash val="solid"/>
            <a:miter lim="8000"/>
            <a:headEnd type="none" w="sm" len="sm"/>
            <a:tailEnd type="none" w="sm" len="sm"/>
          </a:ln>
        </p:spPr>
      </p:cxnSp>
      <p:cxnSp>
        <p:nvCxnSpPr>
          <p:cNvPr id="300" name="Google Shape;300;p45"/>
          <p:cNvCxnSpPr/>
          <p:nvPr/>
        </p:nvCxnSpPr>
        <p:spPr>
          <a:xfrm>
            <a:off x="591718" y="1219200"/>
            <a:ext cx="11821200" cy="0"/>
          </a:xfrm>
          <a:prstGeom prst="straightConnector1">
            <a:avLst/>
          </a:prstGeom>
          <a:noFill/>
          <a:ln w="12700" cap="flat" cmpd="sng">
            <a:solidFill>
              <a:srgbClr val="FFFFFF"/>
            </a:solidFill>
            <a:prstDash val="solid"/>
            <a:miter lim="8000"/>
            <a:headEnd type="none" w="sm" len="sm"/>
            <a:tailEnd type="none" w="sm" len="sm"/>
          </a:ln>
        </p:spPr>
      </p:cxnSp>
      <p:sp>
        <p:nvSpPr>
          <p:cNvPr id="301" name="Google Shape;301;p45"/>
          <p:cNvSpPr txBox="1"/>
          <p:nvPr/>
        </p:nvSpPr>
        <p:spPr>
          <a:xfrm>
            <a:off x="467382" y="6749056"/>
            <a:ext cx="11558700" cy="418800"/>
          </a:xfrm>
          <a:prstGeom prst="rect">
            <a:avLst/>
          </a:prstGeom>
          <a:noFill/>
          <a:ln>
            <a:noFill/>
          </a:ln>
        </p:spPr>
        <p:txBody>
          <a:bodyPr spcFirstLastPara="1" wrap="square" lIns="129750" tIns="129750" rIns="129750" bIns="129750" anchor="t" anchorCtr="0">
            <a:noAutofit/>
          </a:bodyPr>
          <a:lstStyle/>
          <a:p>
            <a:pPr marL="0" marR="0" lvl="0" indent="0" algn="l" rtl="0">
              <a:lnSpc>
                <a:spcPct val="100000"/>
              </a:lnSpc>
              <a:spcBef>
                <a:spcPts val="0"/>
              </a:spcBef>
              <a:spcAft>
                <a:spcPts val="0"/>
              </a:spcAft>
              <a:buClr>
                <a:srgbClr val="FFFFFF"/>
              </a:buClr>
              <a:buSzPts val="1100"/>
              <a:buFont typeface="Helvetica Neue"/>
              <a:buNone/>
            </a:pPr>
            <a:r>
              <a:rPr lang="en-US" sz="1100" b="1" i="0" u="none" strike="noStrike" cap="none">
                <a:solidFill>
                  <a:srgbClr val="FFFFFF"/>
                </a:solidFill>
                <a:latin typeface="Helvetica Neue"/>
                <a:ea typeface="Helvetica Neue"/>
                <a:cs typeface="Helvetica Neue"/>
                <a:sym typeface="Helvetica Neue"/>
              </a:rPr>
              <a:t>GENERAL ASSEMBLY	</a:t>
            </a:r>
            <a:endParaRPr sz="1300" b="0" i="0" u="none" strike="noStrike" cap="none">
              <a:solidFill>
                <a:srgbClr val="000000"/>
              </a:solidFill>
              <a:latin typeface="Arial"/>
              <a:ea typeface="Arial"/>
              <a:cs typeface="Arial"/>
              <a:sym typeface="Arial"/>
            </a:endParaRPr>
          </a:p>
        </p:txBody>
      </p:sp>
      <p:cxnSp>
        <p:nvCxnSpPr>
          <p:cNvPr id="302" name="Google Shape;302;p45"/>
          <p:cNvCxnSpPr/>
          <p:nvPr/>
        </p:nvCxnSpPr>
        <p:spPr>
          <a:xfrm>
            <a:off x="591718" y="6736359"/>
            <a:ext cx="11821200" cy="0"/>
          </a:xfrm>
          <a:prstGeom prst="straightConnector1">
            <a:avLst/>
          </a:prstGeom>
          <a:noFill/>
          <a:ln w="9525" cap="flat" cmpd="sng">
            <a:solidFill>
              <a:srgbClr val="FFFFFF"/>
            </a:solidFill>
            <a:prstDash val="solid"/>
            <a:round/>
            <a:headEnd type="none" w="sm" len="sm"/>
            <a:tailEnd type="none" w="sm" len="sm"/>
          </a:ln>
        </p:spPr>
      </p:cxnSp>
      <p:pic>
        <p:nvPicPr>
          <p:cNvPr id="303" name="Google Shape;303;p45"/>
          <p:cNvPicPr preferRelativeResize="0"/>
          <p:nvPr/>
        </p:nvPicPr>
        <p:blipFill rotWithShape="1">
          <a:blip r:embed="rId2">
            <a:alphaModFix/>
          </a:blip>
          <a:srcRect/>
          <a:stretch/>
        </p:blipFill>
        <p:spPr>
          <a:xfrm>
            <a:off x="12120227" y="6812366"/>
            <a:ext cx="291569" cy="291569"/>
          </a:xfrm>
          <a:prstGeom prst="rect">
            <a:avLst/>
          </a:prstGeom>
          <a:noFill/>
          <a:ln>
            <a:noFill/>
          </a:ln>
        </p:spPr>
      </p:pic>
      <p:sp>
        <p:nvSpPr>
          <p:cNvPr id="304" name="Google Shape;304;p45"/>
          <p:cNvSpPr txBox="1">
            <a:spLocks noGrp="1"/>
          </p:cNvSpPr>
          <p:nvPr>
            <p:ph type="title"/>
          </p:nvPr>
        </p:nvSpPr>
        <p:spPr>
          <a:xfrm>
            <a:off x="495927" y="635002"/>
            <a:ext cx="11838600" cy="666000"/>
          </a:xfrm>
          <a:prstGeom prst="rect">
            <a:avLst/>
          </a:prstGeom>
          <a:noFill/>
          <a:ln>
            <a:noFill/>
          </a:ln>
        </p:spPr>
        <p:txBody>
          <a:bodyPr spcFirstLastPara="1" wrap="square" lIns="129950" tIns="129950" rIns="129950" bIns="129950" anchor="ctr" anchorCtr="0"/>
          <a:lstStyle>
            <a:lvl1pPr marR="0" lvl="0" algn="l" rtl="0">
              <a:lnSpc>
                <a:spcPct val="90000"/>
              </a:lnSpc>
              <a:spcBef>
                <a:spcPts val="0"/>
              </a:spcBef>
              <a:spcAft>
                <a:spcPts val="0"/>
              </a:spcAft>
              <a:buClr>
                <a:schemeClr val="lt1"/>
              </a:buClr>
              <a:buSzPts val="1300"/>
              <a:buFont typeface="Oswald"/>
              <a:buNone/>
              <a:defRPr sz="3400" b="1"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Divider - Red">
  <p:cSld name="Divider - Red">
    <p:bg>
      <p:bgPr>
        <a:solidFill>
          <a:srgbClr val="E51B24"/>
        </a:solidFill>
        <a:effectLst/>
      </p:bgPr>
    </p:bg>
    <p:spTree>
      <p:nvGrpSpPr>
        <p:cNvPr id="1" name="Shape 305"/>
        <p:cNvGrpSpPr/>
        <p:nvPr/>
      </p:nvGrpSpPr>
      <p:grpSpPr>
        <a:xfrm>
          <a:off x="0" y="0"/>
          <a:ext cx="0" cy="0"/>
          <a:chOff x="0" y="0"/>
          <a:chExt cx="0" cy="0"/>
        </a:xfrm>
      </p:grpSpPr>
      <p:cxnSp>
        <p:nvCxnSpPr>
          <p:cNvPr id="306" name="Google Shape;306;p46"/>
          <p:cNvCxnSpPr/>
          <p:nvPr/>
        </p:nvCxnSpPr>
        <p:spPr>
          <a:xfrm>
            <a:off x="591718" y="600228"/>
            <a:ext cx="11821200" cy="0"/>
          </a:xfrm>
          <a:prstGeom prst="straightConnector1">
            <a:avLst/>
          </a:prstGeom>
          <a:noFill/>
          <a:ln w="9525" cap="flat" cmpd="sng">
            <a:solidFill>
              <a:srgbClr val="FFFFFF"/>
            </a:solidFill>
            <a:prstDash val="solid"/>
            <a:miter lim="8000"/>
            <a:headEnd type="none" w="sm" len="sm"/>
            <a:tailEnd type="none" w="sm" len="sm"/>
          </a:ln>
        </p:spPr>
      </p:cxnSp>
      <p:cxnSp>
        <p:nvCxnSpPr>
          <p:cNvPr id="307" name="Google Shape;307;p46"/>
          <p:cNvCxnSpPr/>
          <p:nvPr/>
        </p:nvCxnSpPr>
        <p:spPr>
          <a:xfrm>
            <a:off x="591718" y="1219200"/>
            <a:ext cx="11821200" cy="0"/>
          </a:xfrm>
          <a:prstGeom prst="straightConnector1">
            <a:avLst/>
          </a:prstGeom>
          <a:noFill/>
          <a:ln w="9525" cap="flat" cmpd="sng">
            <a:solidFill>
              <a:srgbClr val="FFFFFF"/>
            </a:solidFill>
            <a:prstDash val="solid"/>
            <a:miter lim="8000"/>
            <a:headEnd type="none" w="sm" len="sm"/>
            <a:tailEnd type="none" w="sm" len="sm"/>
          </a:ln>
        </p:spPr>
      </p:cxnSp>
      <p:sp>
        <p:nvSpPr>
          <p:cNvPr id="308" name="Google Shape;308;p46"/>
          <p:cNvSpPr txBox="1"/>
          <p:nvPr/>
        </p:nvSpPr>
        <p:spPr>
          <a:xfrm>
            <a:off x="467382" y="6749056"/>
            <a:ext cx="11558700" cy="418800"/>
          </a:xfrm>
          <a:prstGeom prst="rect">
            <a:avLst/>
          </a:prstGeom>
          <a:noFill/>
          <a:ln>
            <a:noFill/>
          </a:ln>
        </p:spPr>
        <p:txBody>
          <a:bodyPr spcFirstLastPara="1" wrap="square" lIns="129750" tIns="129750" rIns="129750" bIns="129750" anchor="t" anchorCtr="0">
            <a:noAutofit/>
          </a:bodyPr>
          <a:lstStyle/>
          <a:p>
            <a:pPr marL="0" marR="0" lvl="0" indent="0" algn="l" rtl="0">
              <a:lnSpc>
                <a:spcPct val="100000"/>
              </a:lnSpc>
              <a:spcBef>
                <a:spcPts val="0"/>
              </a:spcBef>
              <a:spcAft>
                <a:spcPts val="0"/>
              </a:spcAft>
              <a:buClr>
                <a:srgbClr val="FFFFFF"/>
              </a:buClr>
              <a:buSzPts val="1100"/>
              <a:buFont typeface="Helvetica Neue"/>
              <a:buNone/>
            </a:pPr>
            <a:r>
              <a:rPr lang="en-US" sz="1100" b="1" i="0" u="none" strike="noStrike" cap="none">
                <a:solidFill>
                  <a:srgbClr val="FFFFFF"/>
                </a:solidFill>
                <a:latin typeface="Helvetica Neue"/>
                <a:ea typeface="Helvetica Neue"/>
                <a:cs typeface="Helvetica Neue"/>
                <a:sym typeface="Helvetica Neue"/>
              </a:rPr>
              <a:t>GENERAL ASSEMBLY	</a:t>
            </a:r>
            <a:endParaRPr sz="1300" b="0" i="0" u="none" strike="noStrike" cap="none">
              <a:solidFill>
                <a:srgbClr val="000000"/>
              </a:solidFill>
              <a:latin typeface="Arial"/>
              <a:ea typeface="Arial"/>
              <a:cs typeface="Arial"/>
              <a:sym typeface="Arial"/>
            </a:endParaRPr>
          </a:p>
        </p:txBody>
      </p:sp>
      <p:cxnSp>
        <p:nvCxnSpPr>
          <p:cNvPr id="309" name="Google Shape;309;p46"/>
          <p:cNvCxnSpPr/>
          <p:nvPr/>
        </p:nvCxnSpPr>
        <p:spPr>
          <a:xfrm>
            <a:off x="591718" y="6736359"/>
            <a:ext cx="11821200" cy="0"/>
          </a:xfrm>
          <a:prstGeom prst="straightConnector1">
            <a:avLst/>
          </a:prstGeom>
          <a:noFill/>
          <a:ln w="9525" cap="flat" cmpd="sng">
            <a:solidFill>
              <a:srgbClr val="FFFFFF"/>
            </a:solidFill>
            <a:prstDash val="solid"/>
            <a:round/>
            <a:headEnd type="none" w="sm" len="sm"/>
            <a:tailEnd type="none" w="sm" len="sm"/>
          </a:ln>
        </p:spPr>
      </p:cxnSp>
      <p:pic>
        <p:nvPicPr>
          <p:cNvPr id="310" name="Google Shape;310;p46"/>
          <p:cNvPicPr preferRelativeResize="0"/>
          <p:nvPr/>
        </p:nvPicPr>
        <p:blipFill rotWithShape="1">
          <a:blip r:embed="rId2">
            <a:alphaModFix/>
          </a:blip>
          <a:srcRect/>
          <a:stretch/>
        </p:blipFill>
        <p:spPr>
          <a:xfrm>
            <a:off x="12120227" y="6812366"/>
            <a:ext cx="291569" cy="291569"/>
          </a:xfrm>
          <a:prstGeom prst="rect">
            <a:avLst/>
          </a:prstGeom>
          <a:noFill/>
          <a:ln>
            <a:noFill/>
          </a:ln>
        </p:spPr>
      </p:pic>
      <p:sp>
        <p:nvSpPr>
          <p:cNvPr id="311" name="Google Shape;311;p46"/>
          <p:cNvSpPr txBox="1">
            <a:spLocks noGrp="1"/>
          </p:cNvSpPr>
          <p:nvPr>
            <p:ph type="title"/>
          </p:nvPr>
        </p:nvSpPr>
        <p:spPr>
          <a:xfrm>
            <a:off x="495927" y="600229"/>
            <a:ext cx="11838600" cy="729900"/>
          </a:xfrm>
          <a:prstGeom prst="rect">
            <a:avLst/>
          </a:prstGeom>
          <a:noFill/>
          <a:ln>
            <a:noFill/>
          </a:ln>
        </p:spPr>
        <p:txBody>
          <a:bodyPr spcFirstLastPara="1" wrap="square" lIns="129950" tIns="129950" rIns="129950" bIns="129950" anchor="ctr" anchorCtr="0"/>
          <a:lstStyle>
            <a:lvl1pPr marR="0" lvl="0" algn="l" rtl="0">
              <a:lnSpc>
                <a:spcPct val="90000"/>
              </a:lnSpc>
              <a:spcBef>
                <a:spcPts val="0"/>
              </a:spcBef>
              <a:spcAft>
                <a:spcPts val="0"/>
              </a:spcAft>
              <a:buClr>
                <a:schemeClr val="dk1"/>
              </a:buClr>
              <a:buSzPts val="1300"/>
              <a:buFont typeface="Oswald"/>
              <a:buNone/>
              <a:defRPr sz="3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312"/>
        <p:cNvGrpSpPr/>
        <p:nvPr/>
      </p:nvGrpSpPr>
      <p:grpSpPr>
        <a:xfrm>
          <a:off x="0" y="0"/>
          <a:ext cx="0" cy="0"/>
          <a:chOff x="0" y="0"/>
          <a:chExt cx="0" cy="0"/>
        </a:xfrm>
      </p:grpSpPr>
      <p:cxnSp>
        <p:nvCxnSpPr>
          <p:cNvPr id="313" name="Google Shape;313;p47"/>
          <p:cNvCxnSpPr/>
          <p:nvPr/>
        </p:nvCxnSpPr>
        <p:spPr>
          <a:xfrm>
            <a:off x="591718" y="600228"/>
            <a:ext cx="11821200" cy="0"/>
          </a:xfrm>
          <a:prstGeom prst="straightConnector1">
            <a:avLst/>
          </a:prstGeom>
          <a:noFill/>
          <a:ln w="9525" cap="flat" cmpd="sng">
            <a:solidFill>
              <a:srgbClr val="FFFFFF"/>
            </a:solidFill>
            <a:prstDash val="solid"/>
            <a:miter lim="8000"/>
            <a:headEnd type="none" w="sm" len="sm"/>
            <a:tailEnd type="none" w="sm" len="sm"/>
          </a:ln>
        </p:spPr>
      </p:cxnSp>
      <p:cxnSp>
        <p:nvCxnSpPr>
          <p:cNvPr id="314" name="Google Shape;314;p47"/>
          <p:cNvCxnSpPr/>
          <p:nvPr/>
        </p:nvCxnSpPr>
        <p:spPr>
          <a:xfrm>
            <a:off x="591718" y="1219200"/>
            <a:ext cx="11821200" cy="0"/>
          </a:xfrm>
          <a:prstGeom prst="straightConnector1">
            <a:avLst/>
          </a:prstGeom>
          <a:noFill/>
          <a:ln w="9525" cap="flat" cmpd="sng">
            <a:solidFill>
              <a:srgbClr val="FFFFFF"/>
            </a:solidFill>
            <a:prstDash val="solid"/>
            <a:miter lim="8000"/>
            <a:headEnd type="none" w="sm" len="sm"/>
            <a:tailEnd type="none" w="sm" len="sm"/>
          </a:ln>
        </p:spPr>
      </p:cxnSp>
      <p:sp>
        <p:nvSpPr>
          <p:cNvPr id="315" name="Google Shape;315;p47"/>
          <p:cNvSpPr txBox="1"/>
          <p:nvPr/>
        </p:nvSpPr>
        <p:spPr>
          <a:xfrm>
            <a:off x="467382" y="6749056"/>
            <a:ext cx="11558700" cy="418800"/>
          </a:xfrm>
          <a:prstGeom prst="rect">
            <a:avLst/>
          </a:prstGeom>
          <a:noFill/>
          <a:ln>
            <a:noFill/>
          </a:ln>
        </p:spPr>
        <p:txBody>
          <a:bodyPr spcFirstLastPara="1" wrap="square" lIns="129750" tIns="129750" rIns="129750" bIns="129750" anchor="t" anchorCtr="0">
            <a:noAutofit/>
          </a:bodyPr>
          <a:lstStyle/>
          <a:p>
            <a:pPr marL="0" marR="0" lvl="0" indent="0" algn="l" rtl="0">
              <a:lnSpc>
                <a:spcPct val="100000"/>
              </a:lnSpc>
              <a:spcBef>
                <a:spcPts val="0"/>
              </a:spcBef>
              <a:spcAft>
                <a:spcPts val="0"/>
              </a:spcAft>
              <a:buClr>
                <a:srgbClr val="FFFFFF"/>
              </a:buClr>
              <a:buSzPts val="1100"/>
              <a:buFont typeface="Helvetica Neue"/>
              <a:buNone/>
            </a:pPr>
            <a:r>
              <a:rPr lang="en-US" sz="1100" b="1" i="0" u="none" strike="noStrike" cap="none">
                <a:solidFill>
                  <a:srgbClr val="FFFFFF"/>
                </a:solidFill>
                <a:latin typeface="Helvetica Neue"/>
                <a:ea typeface="Helvetica Neue"/>
                <a:cs typeface="Helvetica Neue"/>
                <a:sym typeface="Helvetica Neue"/>
              </a:rPr>
              <a:t>GENERAL ASSEMBLY	</a:t>
            </a:r>
            <a:endParaRPr sz="1300" b="0" i="0" u="none" strike="noStrike" cap="none">
              <a:solidFill>
                <a:srgbClr val="000000"/>
              </a:solidFill>
              <a:latin typeface="Arial"/>
              <a:ea typeface="Arial"/>
              <a:cs typeface="Arial"/>
              <a:sym typeface="Arial"/>
            </a:endParaRPr>
          </a:p>
        </p:txBody>
      </p:sp>
      <p:cxnSp>
        <p:nvCxnSpPr>
          <p:cNvPr id="316" name="Google Shape;316;p47"/>
          <p:cNvCxnSpPr/>
          <p:nvPr/>
        </p:nvCxnSpPr>
        <p:spPr>
          <a:xfrm>
            <a:off x="591718" y="6736359"/>
            <a:ext cx="11821200" cy="0"/>
          </a:xfrm>
          <a:prstGeom prst="straightConnector1">
            <a:avLst/>
          </a:prstGeom>
          <a:noFill/>
          <a:ln w="9525" cap="flat" cmpd="sng">
            <a:solidFill>
              <a:srgbClr val="FFFFFF"/>
            </a:solidFill>
            <a:prstDash val="solid"/>
            <a:round/>
            <a:headEnd type="none" w="sm" len="sm"/>
            <a:tailEnd type="none" w="sm" len="sm"/>
          </a:ln>
        </p:spPr>
      </p:cxnSp>
      <p:pic>
        <p:nvPicPr>
          <p:cNvPr id="317" name="Google Shape;317;p47"/>
          <p:cNvPicPr preferRelativeResize="0"/>
          <p:nvPr/>
        </p:nvPicPr>
        <p:blipFill rotWithShape="1">
          <a:blip r:embed="rId2">
            <a:alphaModFix/>
          </a:blip>
          <a:srcRect/>
          <a:stretch/>
        </p:blipFill>
        <p:spPr>
          <a:xfrm>
            <a:off x="12120227" y="6812366"/>
            <a:ext cx="291569" cy="291569"/>
          </a:xfrm>
          <a:prstGeom prst="rect">
            <a:avLst/>
          </a:prstGeom>
          <a:noFill/>
          <a:ln>
            <a:noFill/>
          </a:ln>
        </p:spPr>
      </p:pic>
      <p:sp>
        <p:nvSpPr>
          <p:cNvPr id="318" name="Google Shape;318;p47"/>
          <p:cNvSpPr txBox="1">
            <a:spLocks noGrp="1"/>
          </p:cNvSpPr>
          <p:nvPr>
            <p:ph type="title"/>
          </p:nvPr>
        </p:nvSpPr>
        <p:spPr>
          <a:xfrm>
            <a:off x="495927" y="600229"/>
            <a:ext cx="11838600" cy="724800"/>
          </a:xfrm>
          <a:prstGeom prst="rect">
            <a:avLst/>
          </a:prstGeom>
          <a:noFill/>
          <a:ln>
            <a:noFill/>
          </a:ln>
        </p:spPr>
        <p:txBody>
          <a:bodyPr spcFirstLastPara="1" wrap="square" lIns="129950" tIns="129950" rIns="129950" bIns="129950" anchor="ctr" anchorCtr="0"/>
          <a:lstStyle>
            <a:lvl1pPr marR="0" lvl="0" algn="l" rtl="0">
              <a:lnSpc>
                <a:spcPct val="90000"/>
              </a:lnSpc>
              <a:spcBef>
                <a:spcPts val="0"/>
              </a:spcBef>
              <a:spcAft>
                <a:spcPts val="0"/>
              </a:spcAft>
              <a:buClr>
                <a:schemeClr val="dk1"/>
              </a:buClr>
              <a:buSzPts val="1300"/>
              <a:buFont typeface="Oswald"/>
              <a:buNone/>
              <a:defRPr sz="3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9pPr>
          </a:lstStyle>
          <a:p>
            <a:endParaRPr/>
          </a:p>
        </p:txBody>
      </p:sp>
      <p:sp>
        <p:nvSpPr>
          <p:cNvPr id="319" name="Google Shape;319;p47"/>
          <p:cNvSpPr txBox="1"/>
          <p:nvPr/>
        </p:nvSpPr>
        <p:spPr>
          <a:xfrm>
            <a:off x="495927" y="1338290"/>
            <a:ext cx="6648600" cy="1397400"/>
          </a:xfrm>
          <a:prstGeom prst="rect">
            <a:avLst/>
          </a:prstGeom>
          <a:noFill/>
          <a:ln>
            <a:noFill/>
          </a:ln>
        </p:spPr>
        <p:txBody>
          <a:bodyPr spcFirstLastPara="1" wrap="square" lIns="86000" tIns="42950" rIns="86000" bIns="42950" anchor="t" anchorCtr="0">
            <a:noAutofit/>
          </a:bodyPr>
          <a:lstStyle/>
          <a:p>
            <a:pPr marL="0" marR="0" lvl="0" indent="0" algn="l" rtl="0">
              <a:lnSpc>
                <a:spcPct val="100000"/>
              </a:lnSpc>
              <a:spcBef>
                <a:spcPts val="0"/>
              </a:spcBef>
              <a:spcAft>
                <a:spcPts val="0"/>
              </a:spcAft>
              <a:buClr>
                <a:srgbClr val="000000"/>
              </a:buClr>
              <a:buSzPts val="8500"/>
              <a:buFont typeface="Arial"/>
              <a:buNone/>
            </a:pPr>
            <a:r>
              <a:rPr lang="en-US" sz="8500" b="1" i="0" u="none" strike="noStrike" cap="none">
                <a:solidFill>
                  <a:schemeClr val="lt1"/>
                </a:solidFill>
                <a:latin typeface="Roboto"/>
                <a:ea typeface="Roboto"/>
                <a:cs typeface="Roboto"/>
                <a:sym typeface="Roboto"/>
              </a:rPr>
              <a:t>Q&amp;A</a:t>
            </a:r>
            <a:endParaRPr sz="13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320"/>
        <p:cNvGrpSpPr/>
        <p:nvPr/>
      </p:nvGrpSpPr>
      <p:grpSpPr>
        <a:xfrm>
          <a:off x="0" y="0"/>
          <a:ext cx="0" cy="0"/>
          <a:chOff x="0" y="0"/>
          <a:chExt cx="0" cy="0"/>
        </a:xfrm>
      </p:grpSpPr>
      <p:pic>
        <p:nvPicPr>
          <p:cNvPr id="321" name="Google Shape;321;p48"/>
          <p:cNvPicPr preferRelativeResize="0"/>
          <p:nvPr/>
        </p:nvPicPr>
        <p:blipFill rotWithShape="1">
          <a:blip r:embed="rId2">
            <a:alphaModFix/>
          </a:blip>
          <a:srcRect/>
          <a:stretch/>
        </p:blipFill>
        <p:spPr>
          <a:xfrm>
            <a:off x="3314702" y="1555330"/>
            <a:ext cx="6329175" cy="5126661"/>
          </a:xfrm>
          <a:prstGeom prst="rect">
            <a:avLst/>
          </a:prstGeom>
          <a:noFill/>
          <a:ln>
            <a:noFill/>
          </a:ln>
        </p:spPr>
      </p:pic>
      <p:cxnSp>
        <p:nvCxnSpPr>
          <p:cNvPr id="322" name="Google Shape;322;p48"/>
          <p:cNvCxnSpPr/>
          <p:nvPr/>
        </p:nvCxnSpPr>
        <p:spPr>
          <a:xfrm>
            <a:off x="635001" y="635000"/>
            <a:ext cx="11734500" cy="0"/>
          </a:xfrm>
          <a:prstGeom prst="straightConnector1">
            <a:avLst/>
          </a:prstGeom>
          <a:noFill/>
          <a:ln>
            <a:noFill/>
          </a:ln>
        </p:spPr>
      </p:cxnSp>
      <p:cxnSp>
        <p:nvCxnSpPr>
          <p:cNvPr id="323" name="Google Shape;323;p48"/>
          <p:cNvCxnSpPr/>
          <p:nvPr/>
        </p:nvCxnSpPr>
        <p:spPr>
          <a:xfrm>
            <a:off x="635001" y="1219200"/>
            <a:ext cx="11734500" cy="0"/>
          </a:xfrm>
          <a:prstGeom prst="straightConnector1">
            <a:avLst/>
          </a:prstGeom>
          <a:noFill/>
          <a:ln>
            <a:noFill/>
          </a:ln>
        </p:spPr>
      </p:cxnSp>
      <p:sp>
        <p:nvSpPr>
          <p:cNvPr id="324" name="Google Shape;324;p48"/>
          <p:cNvSpPr txBox="1">
            <a:spLocks noGrp="1"/>
          </p:cNvSpPr>
          <p:nvPr>
            <p:ph type="body" idx="1"/>
          </p:nvPr>
        </p:nvSpPr>
        <p:spPr>
          <a:xfrm>
            <a:off x="3606800" y="1803402"/>
            <a:ext cx="5829000" cy="3288900"/>
          </a:xfrm>
          <a:prstGeom prst="rect">
            <a:avLst/>
          </a:prstGeom>
          <a:noFill/>
          <a:ln>
            <a:noFill/>
          </a:ln>
        </p:spPr>
        <p:txBody>
          <a:bodyPr spcFirstLastPara="1" wrap="square" lIns="129950" tIns="129950" rIns="129950" bIns="129950" anchor="ctr" anchorCtr="0"/>
          <a:lstStyle>
            <a:lvl1pPr marL="457200" marR="0" lvl="0" indent="-419100" algn="l" rtl="0">
              <a:lnSpc>
                <a:spcPct val="100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10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00000"/>
              </a:lnSpc>
              <a:spcBef>
                <a:spcPts val="10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36550" algn="l" rtl="0">
              <a:lnSpc>
                <a:spcPct val="100000"/>
              </a:lnSpc>
              <a:spcBef>
                <a:spcPts val="0"/>
              </a:spcBef>
              <a:spcAft>
                <a:spcPts val="0"/>
              </a:spcAft>
              <a:buClr>
                <a:schemeClr val="dk1"/>
              </a:buClr>
              <a:buSzPts val="1700"/>
              <a:buFont typeface="Arial"/>
              <a:buChar char="•"/>
              <a:defRPr sz="1700" b="0" i="0" u="none" strike="noStrike" cap="none">
                <a:solidFill>
                  <a:schemeClr val="dk1"/>
                </a:solidFill>
                <a:latin typeface="Georgia"/>
                <a:ea typeface="Georgia"/>
                <a:cs typeface="Georgia"/>
                <a:sym typeface="Georgia"/>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325"/>
        <p:cNvGrpSpPr/>
        <p:nvPr/>
      </p:nvGrpSpPr>
      <p:grpSpPr>
        <a:xfrm>
          <a:off x="0" y="0"/>
          <a:ext cx="0" cy="0"/>
          <a:chOff x="0" y="0"/>
          <a:chExt cx="0" cy="0"/>
        </a:xfrm>
      </p:grpSpPr>
      <p:pic>
        <p:nvPicPr>
          <p:cNvPr id="326" name="Google Shape;326;p49"/>
          <p:cNvPicPr preferRelativeResize="0"/>
          <p:nvPr/>
        </p:nvPicPr>
        <p:blipFill rotWithShape="1">
          <a:blip r:embed="rId2">
            <a:alphaModFix/>
          </a:blip>
          <a:srcRect/>
          <a:stretch/>
        </p:blipFill>
        <p:spPr>
          <a:xfrm>
            <a:off x="2794792" y="1556146"/>
            <a:ext cx="7281725" cy="5119106"/>
          </a:xfrm>
          <a:prstGeom prst="rect">
            <a:avLst/>
          </a:prstGeom>
          <a:noFill/>
          <a:ln>
            <a:noFill/>
          </a:ln>
        </p:spPr>
      </p:pic>
      <p:cxnSp>
        <p:nvCxnSpPr>
          <p:cNvPr id="327" name="Google Shape;327;p49"/>
          <p:cNvCxnSpPr/>
          <p:nvPr/>
        </p:nvCxnSpPr>
        <p:spPr>
          <a:xfrm>
            <a:off x="635001" y="635000"/>
            <a:ext cx="11734500" cy="0"/>
          </a:xfrm>
          <a:prstGeom prst="straightConnector1">
            <a:avLst/>
          </a:prstGeom>
          <a:noFill/>
          <a:ln>
            <a:noFill/>
          </a:ln>
        </p:spPr>
      </p:cxnSp>
      <p:cxnSp>
        <p:nvCxnSpPr>
          <p:cNvPr id="328" name="Google Shape;328;p49"/>
          <p:cNvCxnSpPr/>
          <p:nvPr/>
        </p:nvCxnSpPr>
        <p:spPr>
          <a:xfrm>
            <a:off x="635001" y="1219200"/>
            <a:ext cx="11734500" cy="0"/>
          </a:xfrm>
          <a:prstGeom prst="straightConnector1">
            <a:avLst/>
          </a:prstGeom>
          <a:noFill/>
          <a:ln>
            <a:noFill/>
          </a:ln>
        </p:spPr>
      </p:cxnSp>
      <p:sp>
        <p:nvSpPr>
          <p:cNvPr id="329" name="Google Shape;329;p49"/>
          <p:cNvSpPr txBox="1">
            <a:spLocks noGrp="1"/>
          </p:cNvSpPr>
          <p:nvPr>
            <p:ph type="body" idx="1"/>
          </p:nvPr>
        </p:nvSpPr>
        <p:spPr>
          <a:xfrm>
            <a:off x="3759201" y="1841502"/>
            <a:ext cx="5448000" cy="3390900"/>
          </a:xfrm>
          <a:prstGeom prst="rect">
            <a:avLst/>
          </a:prstGeom>
          <a:noFill/>
          <a:ln>
            <a:noFill/>
          </a:ln>
        </p:spPr>
        <p:txBody>
          <a:bodyPr spcFirstLastPara="1" wrap="square" lIns="129950" tIns="129950" rIns="129950" bIns="129950" anchor="ctr" anchorCtr="0"/>
          <a:lstStyle>
            <a:lvl1pPr marL="457200" marR="0" lvl="0" indent="-419100" algn="l" rtl="0">
              <a:lnSpc>
                <a:spcPct val="100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10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00000"/>
              </a:lnSpc>
              <a:spcBef>
                <a:spcPts val="10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36550" algn="l" rtl="0">
              <a:lnSpc>
                <a:spcPct val="100000"/>
              </a:lnSpc>
              <a:spcBef>
                <a:spcPts val="0"/>
              </a:spcBef>
              <a:spcAft>
                <a:spcPts val="0"/>
              </a:spcAft>
              <a:buClr>
                <a:schemeClr val="dk1"/>
              </a:buClr>
              <a:buSzPts val="1700"/>
              <a:buFont typeface="Arial"/>
              <a:buChar char="•"/>
              <a:defRPr sz="1700" b="0" i="0" u="none" strike="noStrike" cap="none">
                <a:solidFill>
                  <a:schemeClr val="dk1"/>
                </a:solidFill>
                <a:latin typeface="Georgia"/>
                <a:ea typeface="Georgia"/>
                <a:cs typeface="Georgia"/>
                <a:sym typeface="Georgia"/>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330"/>
        <p:cNvGrpSpPr/>
        <p:nvPr/>
      </p:nvGrpSpPr>
      <p:grpSpPr>
        <a:xfrm>
          <a:off x="0" y="0"/>
          <a:ext cx="0" cy="0"/>
          <a:chOff x="0" y="0"/>
          <a:chExt cx="0" cy="0"/>
        </a:xfrm>
      </p:grpSpPr>
      <p:pic>
        <p:nvPicPr>
          <p:cNvPr id="331" name="Google Shape;331;p50"/>
          <p:cNvPicPr preferRelativeResize="0"/>
          <p:nvPr/>
        </p:nvPicPr>
        <p:blipFill rotWithShape="1">
          <a:blip r:embed="rId2">
            <a:alphaModFix/>
          </a:blip>
          <a:srcRect/>
          <a:stretch/>
        </p:blipFill>
        <p:spPr>
          <a:xfrm>
            <a:off x="3136900" y="1511302"/>
            <a:ext cx="6810639" cy="5316283"/>
          </a:xfrm>
          <a:prstGeom prst="rect">
            <a:avLst/>
          </a:prstGeom>
          <a:noFill/>
          <a:ln>
            <a:noFill/>
          </a:ln>
        </p:spPr>
      </p:pic>
      <p:cxnSp>
        <p:nvCxnSpPr>
          <p:cNvPr id="332" name="Google Shape;332;p50"/>
          <p:cNvCxnSpPr/>
          <p:nvPr/>
        </p:nvCxnSpPr>
        <p:spPr>
          <a:xfrm>
            <a:off x="635001" y="635000"/>
            <a:ext cx="11734500" cy="0"/>
          </a:xfrm>
          <a:prstGeom prst="straightConnector1">
            <a:avLst/>
          </a:prstGeom>
          <a:noFill/>
          <a:ln>
            <a:noFill/>
          </a:ln>
        </p:spPr>
      </p:cxnSp>
      <p:cxnSp>
        <p:nvCxnSpPr>
          <p:cNvPr id="333" name="Google Shape;333;p50"/>
          <p:cNvCxnSpPr/>
          <p:nvPr/>
        </p:nvCxnSpPr>
        <p:spPr>
          <a:xfrm>
            <a:off x="635001" y="1219200"/>
            <a:ext cx="11734500" cy="0"/>
          </a:xfrm>
          <a:prstGeom prst="straightConnector1">
            <a:avLst/>
          </a:prstGeom>
          <a:noFill/>
          <a:ln>
            <a:noFill/>
          </a:ln>
        </p:spPr>
      </p:cxnSp>
      <p:sp>
        <p:nvSpPr>
          <p:cNvPr id="334" name="Google Shape;334;p50"/>
          <p:cNvSpPr txBox="1">
            <a:spLocks noGrp="1"/>
          </p:cNvSpPr>
          <p:nvPr>
            <p:ph type="body" idx="1"/>
          </p:nvPr>
        </p:nvSpPr>
        <p:spPr>
          <a:xfrm>
            <a:off x="3822701" y="2095502"/>
            <a:ext cx="5435700" cy="4089300"/>
          </a:xfrm>
          <a:prstGeom prst="rect">
            <a:avLst/>
          </a:prstGeom>
          <a:noFill/>
          <a:ln>
            <a:noFill/>
          </a:ln>
        </p:spPr>
        <p:txBody>
          <a:bodyPr spcFirstLastPara="1" wrap="square" lIns="129950" tIns="129950" rIns="129950" bIns="129950" anchor="ctr" anchorCtr="0"/>
          <a:lstStyle>
            <a:lvl1pPr marL="457200" marR="0" lvl="0" indent="-419100" algn="l" rtl="0">
              <a:lnSpc>
                <a:spcPct val="100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10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00000"/>
              </a:lnSpc>
              <a:spcBef>
                <a:spcPts val="10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36550" algn="l" rtl="0">
              <a:lnSpc>
                <a:spcPct val="100000"/>
              </a:lnSpc>
              <a:spcBef>
                <a:spcPts val="0"/>
              </a:spcBef>
              <a:spcAft>
                <a:spcPts val="0"/>
              </a:spcAft>
              <a:buClr>
                <a:schemeClr val="dk1"/>
              </a:buClr>
              <a:buSzPts val="1700"/>
              <a:buFont typeface="Arial"/>
              <a:buChar char="•"/>
              <a:defRPr sz="1700" b="0" i="0" u="none" strike="noStrike" cap="none">
                <a:solidFill>
                  <a:schemeClr val="dk1"/>
                </a:solidFill>
                <a:latin typeface="Georgia"/>
                <a:ea typeface="Georgia"/>
                <a:cs typeface="Georgia"/>
                <a:sym typeface="Georgia"/>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335"/>
        <p:cNvGrpSpPr/>
        <p:nvPr/>
      </p:nvGrpSpPr>
      <p:grpSpPr>
        <a:xfrm>
          <a:off x="0" y="0"/>
          <a:ext cx="0" cy="0"/>
          <a:chOff x="0" y="0"/>
          <a:chExt cx="0" cy="0"/>
        </a:xfrm>
      </p:grpSpPr>
      <p:pic>
        <p:nvPicPr>
          <p:cNvPr id="336" name="Google Shape;336;p51"/>
          <p:cNvPicPr preferRelativeResize="0"/>
          <p:nvPr/>
        </p:nvPicPr>
        <p:blipFill rotWithShape="1">
          <a:blip r:embed="rId2">
            <a:alphaModFix/>
          </a:blip>
          <a:srcRect/>
          <a:stretch/>
        </p:blipFill>
        <p:spPr>
          <a:xfrm>
            <a:off x="1016000" y="1313656"/>
            <a:ext cx="4023391" cy="6029847"/>
          </a:xfrm>
          <a:prstGeom prst="rect">
            <a:avLst/>
          </a:prstGeom>
          <a:noFill/>
          <a:ln>
            <a:noFill/>
          </a:ln>
        </p:spPr>
      </p:pic>
      <p:pic>
        <p:nvPicPr>
          <p:cNvPr id="337" name="Google Shape;337;p51"/>
          <p:cNvPicPr preferRelativeResize="0"/>
          <p:nvPr/>
        </p:nvPicPr>
        <p:blipFill rotWithShape="1">
          <a:blip r:embed="rId3">
            <a:alphaModFix/>
          </a:blip>
          <a:srcRect/>
          <a:stretch/>
        </p:blipFill>
        <p:spPr>
          <a:xfrm>
            <a:off x="4673600" y="1371602"/>
            <a:ext cx="3676984" cy="5467669"/>
          </a:xfrm>
          <a:prstGeom prst="rect">
            <a:avLst/>
          </a:prstGeom>
          <a:noFill/>
          <a:ln>
            <a:noFill/>
          </a:ln>
        </p:spPr>
      </p:pic>
      <p:pic>
        <p:nvPicPr>
          <p:cNvPr id="338" name="Google Shape;338;p51"/>
          <p:cNvPicPr preferRelativeResize="0"/>
          <p:nvPr/>
        </p:nvPicPr>
        <p:blipFill rotWithShape="1">
          <a:blip r:embed="rId4">
            <a:alphaModFix/>
          </a:blip>
          <a:srcRect/>
          <a:stretch/>
        </p:blipFill>
        <p:spPr>
          <a:xfrm>
            <a:off x="8508999" y="1358903"/>
            <a:ext cx="2967208" cy="5449974"/>
          </a:xfrm>
          <a:prstGeom prst="rect">
            <a:avLst/>
          </a:prstGeom>
          <a:noFill/>
          <a:ln>
            <a:noFill/>
          </a:ln>
        </p:spPr>
      </p:pic>
      <p:cxnSp>
        <p:nvCxnSpPr>
          <p:cNvPr id="339" name="Google Shape;339;p51"/>
          <p:cNvCxnSpPr/>
          <p:nvPr/>
        </p:nvCxnSpPr>
        <p:spPr>
          <a:xfrm>
            <a:off x="635001" y="635000"/>
            <a:ext cx="11734500" cy="0"/>
          </a:xfrm>
          <a:prstGeom prst="straightConnector1">
            <a:avLst/>
          </a:prstGeom>
          <a:noFill/>
          <a:ln>
            <a:noFill/>
          </a:ln>
        </p:spPr>
      </p:cxnSp>
      <p:cxnSp>
        <p:nvCxnSpPr>
          <p:cNvPr id="340" name="Google Shape;340;p51"/>
          <p:cNvCxnSpPr/>
          <p:nvPr/>
        </p:nvCxnSpPr>
        <p:spPr>
          <a:xfrm>
            <a:off x="635001" y="1219200"/>
            <a:ext cx="11734500" cy="0"/>
          </a:xfrm>
          <a:prstGeom prst="straightConnector1">
            <a:avLst/>
          </a:prstGeom>
          <a:noFill/>
          <a:ln>
            <a:noFill/>
          </a:ln>
        </p:spPr>
      </p:cxnSp>
      <p:sp>
        <p:nvSpPr>
          <p:cNvPr id="341" name="Google Shape;341;p51"/>
          <p:cNvSpPr/>
          <p:nvPr/>
        </p:nvSpPr>
        <p:spPr>
          <a:xfrm>
            <a:off x="5651502" y="3835402"/>
            <a:ext cx="1707900" cy="254400"/>
          </a:xfrm>
          <a:prstGeom prst="rect">
            <a:avLst/>
          </a:prstGeom>
          <a:noFill/>
          <a:ln>
            <a:noFill/>
          </a:ln>
        </p:spPr>
        <p:txBody>
          <a:bodyPr spcFirstLastPara="1" wrap="square" lIns="37975" tIns="37975" rIns="37975" bIns="379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Drag an object here</a:t>
            </a:r>
            <a:endParaRPr sz="1300" b="0" i="0" u="none" strike="noStrike" cap="none">
              <a:solidFill>
                <a:srgbClr val="000000"/>
              </a:solidFill>
              <a:latin typeface="Arial"/>
              <a:ea typeface="Arial"/>
              <a:cs typeface="Arial"/>
              <a:sym typeface="Arial"/>
            </a:endParaRPr>
          </a:p>
        </p:txBody>
      </p:sp>
      <p:sp>
        <p:nvSpPr>
          <p:cNvPr id="342" name="Google Shape;342;p51"/>
          <p:cNvSpPr/>
          <p:nvPr/>
        </p:nvSpPr>
        <p:spPr>
          <a:xfrm>
            <a:off x="9182101" y="3835402"/>
            <a:ext cx="1707900" cy="254400"/>
          </a:xfrm>
          <a:prstGeom prst="rect">
            <a:avLst/>
          </a:prstGeom>
          <a:noFill/>
          <a:ln>
            <a:noFill/>
          </a:ln>
        </p:spPr>
        <p:txBody>
          <a:bodyPr spcFirstLastPara="1" wrap="square" lIns="37975" tIns="37975" rIns="37975" bIns="379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Drag an object here</a:t>
            </a:r>
            <a:endParaRPr sz="1300" b="0" i="0" u="none" strike="noStrike" cap="none">
              <a:solidFill>
                <a:srgbClr val="000000"/>
              </a:solidFill>
              <a:latin typeface="Arial"/>
              <a:ea typeface="Arial"/>
              <a:cs typeface="Arial"/>
              <a:sym typeface="Arial"/>
            </a:endParaRPr>
          </a:p>
        </p:txBody>
      </p:sp>
      <p:sp>
        <p:nvSpPr>
          <p:cNvPr id="343" name="Google Shape;343;p51"/>
          <p:cNvSpPr txBox="1">
            <a:spLocks noGrp="1"/>
          </p:cNvSpPr>
          <p:nvPr>
            <p:ph type="body" idx="1"/>
          </p:nvPr>
        </p:nvSpPr>
        <p:spPr>
          <a:xfrm>
            <a:off x="1841500" y="1981203"/>
            <a:ext cx="2311200" cy="3962400"/>
          </a:xfrm>
          <a:prstGeom prst="rect">
            <a:avLst/>
          </a:prstGeom>
          <a:noFill/>
          <a:ln>
            <a:noFill/>
          </a:ln>
        </p:spPr>
        <p:txBody>
          <a:bodyPr spcFirstLastPara="1" wrap="square" lIns="129950" tIns="129950" rIns="129950" bIns="129950" anchor="ctr" anchorCtr="0"/>
          <a:lstStyle>
            <a:lvl1pPr marL="457200" marR="0" lvl="0" indent="-419100" algn="l" rtl="0">
              <a:lnSpc>
                <a:spcPct val="100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10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00000"/>
              </a:lnSpc>
              <a:spcBef>
                <a:spcPts val="10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36550" algn="l" rtl="0">
              <a:lnSpc>
                <a:spcPct val="100000"/>
              </a:lnSpc>
              <a:spcBef>
                <a:spcPts val="0"/>
              </a:spcBef>
              <a:spcAft>
                <a:spcPts val="0"/>
              </a:spcAft>
              <a:buClr>
                <a:schemeClr val="dk1"/>
              </a:buClr>
              <a:buSzPts val="1700"/>
              <a:buFont typeface="Arial"/>
              <a:buChar char="•"/>
              <a:defRPr sz="1700" b="0" i="0" u="none" strike="noStrike" cap="none">
                <a:solidFill>
                  <a:schemeClr val="dk1"/>
                </a:solidFill>
                <a:latin typeface="Georgia"/>
                <a:ea typeface="Georgia"/>
                <a:cs typeface="Georgia"/>
                <a:sym typeface="Georgia"/>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Activity">
  <p:cSld name="1_Activity">
    <p:spTree>
      <p:nvGrpSpPr>
        <p:cNvPr id="1" name="Shape 26"/>
        <p:cNvGrpSpPr/>
        <p:nvPr/>
      </p:nvGrpSpPr>
      <p:grpSpPr>
        <a:xfrm>
          <a:off x="0" y="0"/>
          <a:ext cx="0" cy="0"/>
          <a:chOff x="0" y="0"/>
          <a:chExt cx="0" cy="0"/>
        </a:xfrm>
      </p:grpSpPr>
      <p:cxnSp>
        <p:nvCxnSpPr>
          <p:cNvPr id="27" name="Google Shape;27;p6"/>
          <p:cNvCxnSpPr/>
          <p:nvPr/>
        </p:nvCxnSpPr>
        <p:spPr>
          <a:xfrm>
            <a:off x="635001" y="635000"/>
            <a:ext cx="11734800" cy="0"/>
          </a:xfrm>
          <a:prstGeom prst="straightConnector1">
            <a:avLst/>
          </a:prstGeom>
          <a:noFill/>
          <a:ln>
            <a:noFill/>
          </a:ln>
        </p:spPr>
      </p:cxnSp>
      <p:cxnSp>
        <p:nvCxnSpPr>
          <p:cNvPr id="28" name="Google Shape;28;p6"/>
          <p:cNvCxnSpPr/>
          <p:nvPr/>
        </p:nvCxnSpPr>
        <p:spPr>
          <a:xfrm>
            <a:off x="635001" y="1219200"/>
            <a:ext cx="11734800" cy="0"/>
          </a:xfrm>
          <a:prstGeom prst="straightConnector1">
            <a:avLst/>
          </a:prstGeom>
          <a:noFill/>
          <a:ln>
            <a:noFill/>
          </a:ln>
        </p:spPr>
      </p:cxnSp>
      <p:cxnSp>
        <p:nvCxnSpPr>
          <p:cNvPr id="29" name="Google Shape;29;p6"/>
          <p:cNvCxnSpPr/>
          <p:nvPr/>
        </p:nvCxnSpPr>
        <p:spPr>
          <a:xfrm rot="10800000" flipH="1">
            <a:off x="3911602" y="5381313"/>
            <a:ext cx="3735000" cy="300"/>
          </a:xfrm>
          <a:prstGeom prst="straightConnector1">
            <a:avLst/>
          </a:prstGeom>
          <a:noFill/>
          <a:ln>
            <a:noFill/>
          </a:ln>
        </p:spPr>
      </p:cxnSp>
      <p:cxnSp>
        <p:nvCxnSpPr>
          <p:cNvPr id="30" name="Google Shape;30;p6"/>
          <p:cNvCxnSpPr/>
          <p:nvPr/>
        </p:nvCxnSpPr>
        <p:spPr>
          <a:xfrm rot="10800000" flipH="1">
            <a:off x="3911602" y="2222999"/>
            <a:ext cx="3735000" cy="300"/>
          </a:xfrm>
          <a:prstGeom prst="straightConnector1">
            <a:avLst/>
          </a:prstGeom>
          <a:noFill/>
          <a:ln>
            <a:noFill/>
          </a:ln>
        </p:spPr>
      </p:cxnSp>
      <p:sp>
        <p:nvSpPr>
          <p:cNvPr id="31" name="Google Shape;31;p6"/>
          <p:cNvSpPr txBox="1"/>
          <p:nvPr/>
        </p:nvSpPr>
        <p:spPr>
          <a:xfrm>
            <a:off x="457823" y="6740724"/>
            <a:ext cx="12326400" cy="440400"/>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293"/>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a:p>
        </p:txBody>
      </p:sp>
      <p:cxnSp>
        <p:nvCxnSpPr>
          <p:cNvPr id="32" name="Google Shape;32;p6"/>
          <p:cNvCxnSpPr/>
          <p:nvPr/>
        </p:nvCxnSpPr>
        <p:spPr>
          <a:xfrm>
            <a:off x="591719" y="6740723"/>
            <a:ext cx="11821500" cy="0"/>
          </a:xfrm>
          <a:prstGeom prst="straightConnector1">
            <a:avLst/>
          </a:prstGeom>
          <a:noFill/>
          <a:ln w="9525" cap="flat" cmpd="sng">
            <a:solidFill>
              <a:srgbClr val="000000"/>
            </a:solidFill>
            <a:prstDash val="solid"/>
            <a:round/>
            <a:headEnd type="none" w="sm" len="sm"/>
            <a:tailEnd type="none" w="sm" len="sm"/>
          </a:ln>
        </p:spPr>
      </p:cxnSp>
      <p:pic>
        <p:nvPicPr>
          <p:cNvPr id="33" name="Google Shape;33;p6"/>
          <p:cNvPicPr preferRelativeResize="0"/>
          <p:nvPr/>
        </p:nvPicPr>
        <p:blipFill rotWithShape="1">
          <a:blip r:embed="rId2">
            <a:alphaModFix/>
          </a:blip>
          <a:srcRect/>
          <a:stretch/>
        </p:blipFill>
        <p:spPr>
          <a:xfrm>
            <a:off x="12110720" y="6801589"/>
            <a:ext cx="319662" cy="318553"/>
          </a:xfrm>
          <a:prstGeom prst="rect">
            <a:avLst/>
          </a:prstGeom>
          <a:noFill/>
          <a:ln>
            <a:noFill/>
          </a:ln>
        </p:spPr>
      </p:pic>
      <p:cxnSp>
        <p:nvCxnSpPr>
          <p:cNvPr id="34" name="Google Shape;34;p6"/>
          <p:cNvCxnSpPr/>
          <p:nvPr/>
        </p:nvCxnSpPr>
        <p:spPr>
          <a:xfrm>
            <a:off x="591719" y="596672"/>
            <a:ext cx="11821500" cy="0"/>
          </a:xfrm>
          <a:prstGeom prst="straightConnector1">
            <a:avLst/>
          </a:prstGeom>
          <a:noFill/>
          <a:ln w="9525" cap="flat" cmpd="sng">
            <a:solidFill>
              <a:srgbClr val="000000"/>
            </a:solidFill>
            <a:prstDash val="solid"/>
            <a:round/>
            <a:headEnd type="none" w="sm" len="sm"/>
            <a:tailEnd type="none" w="sm" len="sm"/>
          </a:ln>
        </p:spPr>
      </p:cxnSp>
      <p:cxnSp>
        <p:nvCxnSpPr>
          <p:cNvPr id="35" name="Google Shape;35;p6"/>
          <p:cNvCxnSpPr/>
          <p:nvPr/>
        </p:nvCxnSpPr>
        <p:spPr>
          <a:xfrm>
            <a:off x="591719" y="1218736"/>
            <a:ext cx="11821500" cy="0"/>
          </a:xfrm>
          <a:prstGeom prst="straightConnector1">
            <a:avLst/>
          </a:prstGeom>
          <a:noFill/>
          <a:ln w="9525" cap="flat" cmpd="sng">
            <a:solidFill>
              <a:srgbClr val="000000"/>
            </a:solidFill>
            <a:prstDash val="solid"/>
            <a:round/>
            <a:headEnd type="none" w="sm" len="sm"/>
            <a:tailEnd type="none" w="sm" len="sm"/>
          </a:ln>
        </p:spPr>
      </p:cxnSp>
      <p:pic>
        <p:nvPicPr>
          <p:cNvPr id="36" name="Google Shape;36;p6"/>
          <p:cNvPicPr preferRelativeResize="0"/>
          <p:nvPr/>
        </p:nvPicPr>
        <p:blipFill rotWithShape="1">
          <a:blip r:embed="rId3">
            <a:alphaModFix/>
          </a:blip>
          <a:srcRect/>
          <a:stretch/>
        </p:blipFill>
        <p:spPr>
          <a:xfrm>
            <a:off x="1066600" y="3101956"/>
            <a:ext cx="952500" cy="950847"/>
          </a:xfrm>
          <a:prstGeom prst="rect">
            <a:avLst/>
          </a:prstGeom>
          <a:noFill/>
          <a:ln>
            <a:noFill/>
          </a:ln>
        </p:spPr>
      </p:pic>
      <p:sp>
        <p:nvSpPr>
          <p:cNvPr id="37" name="Google Shape;37;p6"/>
          <p:cNvSpPr txBox="1"/>
          <p:nvPr/>
        </p:nvSpPr>
        <p:spPr>
          <a:xfrm>
            <a:off x="956580" y="3269931"/>
            <a:ext cx="1172400" cy="815400"/>
          </a:xfrm>
          <a:prstGeom prst="rect">
            <a:avLst/>
          </a:prstGeom>
          <a:noFill/>
          <a:ln>
            <a:noFill/>
          </a:ln>
        </p:spPr>
        <p:txBody>
          <a:bodyPr spcFirstLastPara="1" wrap="square" lIns="91250" tIns="91250" rIns="91250" bIns="91250" anchor="ctr" anchorCtr="0">
            <a:noAutofit/>
          </a:bodyPr>
          <a:lstStyle/>
          <a:p>
            <a:pPr marL="0" marR="0" lvl="0" indent="0" algn="ctr" rtl="0">
              <a:lnSpc>
                <a:spcPct val="120000"/>
              </a:lnSpc>
              <a:spcBef>
                <a:spcPts val="0"/>
              </a:spcBef>
              <a:spcAft>
                <a:spcPts val="0"/>
              </a:spcAft>
              <a:buClr>
                <a:srgbClr val="FFFFFF"/>
              </a:buClr>
              <a:buSzPts val="275"/>
              <a:buFont typeface="Oswald"/>
              <a:buNone/>
            </a:pPr>
            <a:r>
              <a:rPr lang="en-US" sz="1098" b="1" i="0" u="none" strike="noStrike" cap="none">
                <a:solidFill>
                  <a:srgbClr val="FFFFFF"/>
                </a:solidFill>
                <a:latin typeface="Oswald"/>
                <a:ea typeface="Oswald"/>
                <a:cs typeface="Oswald"/>
                <a:sym typeface="Oswald"/>
              </a:rPr>
              <a:t>ACTIVITY</a:t>
            </a:r>
            <a:endParaRPr/>
          </a:p>
          <a:p>
            <a:pPr marL="0" marR="0" lvl="0" indent="0" algn="l" rtl="0">
              <a:lnSpc>
                <a:spcPct val="115000"/>
              </a:lnSpc>
              <a:spcBef>
                <a:spcPts val="0"/>
              </a:spcBef>
              <a:spcAft>
                <a:spcPts val="0"/>
              </a:spcAft>
              <a:buClr>
                <a:srgbClr val="000000"/>
              </a:buClr>
              <a:buSzPts val="999"/>
              <a:buFont typeface="Arial"/>
              <a:buNone/>
            </a:pPr>
            <a:endParaRPr sz="999" b="0" i="0" u="none" strike="noStrike" cap="none">
              <a:solidFill>
                <a:srgbClr val="FFFFFF"/>
              </a:solidFill>
              <a:latin typeface="Oswald"/>
              <a:ea typeface="Oswald"/>
              <a:cs typeface="Oswald"/>
              <a:sym typeface="Oswald"/>
            </a:endParaRPr>
          </a:p>
        </p:txBody>
      </p:sp>
      <p:sp>
        <p:nvSpPr>
          <p:cNvPr id="38" name="Google Shape;38;p6"/>
          <p:cNvSpPr/>
          <p:nvPr/>
        </p:nvSpPr>
        <p:spPr>
          <a:xfrm>
            <a:off x="3084062" y="5025650"/>
            <a:ext cx="3733800" cy="253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33"/>
              <a:buFont typeface="Oswald"/>
              <a:buNone/>
            </a:pPr>
            <a:r>
              <a:rPr lang="en-US" sz="2130" b="1" i="0" u="none" strike="noStrike" cap="none">
                <a:solidFill>
                  <a:srgbClr val="000000"/>
                </a:solidFill>
                <a:latin typeface="Oswald"/>
                <a:ea typeface="Oswald"/>
                <a:cs typeface="Oswald"/>
                <a:sym typeface="Oswald"/>
              </a:rPr>
              <a:t>DELIVERABLE</a:t>
            </a:r>
            <a:endParaRPr/>
          </a:p>
        </p:txBody>
      </p:sp>
      <p:cxnSp>
        <p:nvCxnSpPr>
          <p:cNvPr id="39" name="Google Shape;39;p6"/>
          <p:cNvCxnSpPr/>
          <p:nvPr/>
        </p:nvCxnSpPr>
        <p:spPr>
          <a:xfrm rot="10800000">
            <a:off x="2497950" y="1758750"/>
            <a:ext cx="0" cy="4653000"/>
          </a:xfrm>
          <a:prstGeom prst="straightConnector1">
            <a:avLst/>
          </a:prstGeom>
          <a:noFill/>
          <a:ln w="9525" cap="flat" cmpd="sng">
            <a:solidFill>
              <a:srgbClr val="B7B7B7"/>
            </a:solidFill>
            <a:prstDash val="solid"/>
            <a:round/>
            <a:headEnd type="none" w="sm" len="sm"/>
            <a:tailEnd type="none" w="sm" len="sm"/>
          </a:ln>
        </p:spPr>
      </p:cxnSp>
      <p:sp>
        <p:nvSpPr>
          <p:cNvPr id="40" name="Google Shape;40;p6"/>
          <p:cNvSpPr txBox="1">
            <a:spLocks noGrp="1"/>
          </p:cNvSpPr>
          <p:nvPr>
            <p:ph type="body" idx="1"/>
          </p:nvPr>
        </p:nvSpPr>
        <p:spPr>
          <a:xfrm>
            <a:off x="3081107" y="2459469"/>
            <a:ext cx="8024400" cy="2167800"/>
          </a:xfrm>
          <a:prstGeom prst="rect">
            <a:avLst/>
          </a:prstGeom>
          <a:noFill/>
          <a:ln>
            <a:noFill/>
          </a:ln>
        </p:spPr>
        <p:txBody>
          <a:bodyPr spcFirstLastPara="1" wrap="square" lIns="91425" tIns="91425" rIns="91425" bIns="91425" anchor="t" anchorCtr="0"/>
          <a:lstStyle>
            <a:lvl1pPr marL="457200" marR="0" lvl="0" indent="-380161" algn="l" rtl="0">
              <a:lnSpc>
                <a:spcPct val="114000"/>
              </a:lnSpc>
              <a:spcBef>
                <a:spcPts val="0"/>
              </a:spcBef>
              <a:spcAft>
                <a:spcPts val="0"/>
              </a:spcAft>
              <a:buClr>
                <a:schemeClr val="dk1"/>
              </a:buClr>
              <a:buSzPts val="2387"/>
              <a:buFont typeface="Calibri"/>
              <a:buAutoNum type="arabicPeriod"/>
              <a:defRPr sz="2343" b="0" i="0" u="none" strike="noStrike" cap="none">
                <a:solidFill>
                  <a:schemeClr val="dk1"/>
                </a:solidFill>
                <a:latin typeface="Georgia"/>
                <a:ea typeface="Georgia"/>
                <a:cs typeface="Georgia"/>
                <a:sym typeface="Georgia"/>
              </a:defRPr>
            </a:lvl1pPr>
            <a:lvl2pPr marL="914400" marR="0" lvl="1" indent="-351417" algn="l" rtl="0">
              <a:lnSpc>
                <a:spcPct val="114000"/>
              </a:lnSpc>
              <a:spcBef>
                <a:spcPts val="639"/>
              </a:spcBef>
              <a:spcAft>
                <a:spcPts val="0"/>
              </a:spcAft>
              <a:buClr>
                <a:schemeClr val="dk1"/>
              </a:buClr>
              <a:buSzPts val="1934"/>
              <a:buFont typeface="Calibri"/>
              <a:buAutoNum type="arabicPeriod"/>
              <a:defRPr sz="1917" b="0" i="0" u="none" strike="noStrike" cap="none">
                <a:solidFill>
                  <a:schemeClr val="dk1"/>
                </a:solidFill>
                <a:latin typeface="Georgia"/>
                <a:ea typeface="Georgia"/>
                <a:cs typeface="Georgia"/>
                <a:sym typeface="Georgia"/>
              </a:defRPr>
            </a:lvl2pPr>
            <a:lvl3pPr marL="1371600" marR="0" lvl="2" indent="-337058" algn="l" rtl="0">
              <a:lnSpc>
                <a:spcPct val="114000"/>
              </a:lnSpc>
              <a:spcBef>
                <a:spcPts val="958"/>
              </a:spcBef>
              <a:spcAft>
                <a:spcPts val="0"/>
              </a:spcAft>
              <a:buClr>
                <a:schemeClr val="dk1"/>
              </a:buClr>
              <a:buSzPts val="1708"/>
              <a:buFont typeface="Calibri"/>
              <a:buAutoNum type="arabicPeriod"/>
              <a:defRPr sz="1704" b="0" i="0" u="none" strike="noStrike" cap="none">
                <a:solidFill>
                  <a:schemeClr val="dk1"/>
                </a:solidFill>
                <a:latin typeface="Georgia"/>
                <a:ea typeface="Georgia"/>
                <a:cs typeface="Georgia"/>
                <a:sym typeface="Georgia"/>
              </a:defRPr>
            </a:lvl3pPr>
            <a:lvl4pPr marL="1828800" marR="0" lvl="3" indent="-322710" algn="l" rtl="0">
              <a:lnSpc>
                <a:spcPct val="114000"/>
              </a:lnSpc>
              <a:spcBef>
                <a:spcPts val="0"/>
              </a:spcBef>
              <a:spcAft>
                <a:spcPts val="0"/>
              </a:spcAft>
              <a:buClr>
                <a:schemeClr val="dk1"/>
              </a:buClr>
              <a:buSzPts val="1482"/>
              <a:buFont typeface="Calibri"/>
              <a:buAutoNum type="arabicPeriod"/>
              <a:defRPr sz="1491" b="0" i="0" u="none" strike="noStrike" cap="none">
                <a:solidFill>
                  <a:schemeClr val="dk1"/>
                </a:solidFill>
                <a:latin typeface="Georgia"/>
                <a:ea typeface="Georgia"/>
                <a:cs typeface="Georgia"/>
                <a:sym typeface="Georgia"/>
              </a:defRPr>
            </a:lvl4pPr>
            <a:lvl5pPr marL="2286000" marR="0" lvl="4" indent="-322710" algn="l" rtl="0">
              <a:lnSpc>
                <a:spcPct val="114000"/>
              </a:lnSpc>
              <a:spcBef>
                <a:spcPts val="0"/>
              </a:spcBef>
              <a:spcAft>
                <a:spcPts val="0"/>
              </a:spcAft>
              <a:buClr>
                <a:schemeClr val="dk1"/>
              </a:buClr>
              <a:buSzPts val="1482"/>
              <a:buFont typeface="Calibri"/>
              <a:buAutoNum type="arabicPeriod"/>
              <a:defRPr sz="1491" b="0" i="0" u="none" strike="noStrike" cap="none">
                <a:solidFill>
                  <a:schemeClr val="dk1"/>
                </a:solidFill>
                <a:latin typeface="Georgia"/>
                <a:ea typeface="Georgia"/>
                <a:cs typeface="Georgia"/>
                <a:sym typeface="Georgia"/>
              </a:defRPr>
            </a:lvl5pPr>
            <a:lvl6pPr marL="2743200" marR="0" lvl="5" indent="-351417" algn="l" rtl="0">
              <a:lnSpc>
                <a:spcPct val="90000"/>
              </a:lnSpc>
              <a:spcBef>
                <a:spcPts val="532"/>
              </a:spcBef>
              <a:spcAft>
                <a:spcPts val="0"/>
              </a:spcAft>
              <a:buClr>
                <a:schemeClr val="dk1"/>
              </a:buClr>
              <a:buSzPts val="1934"/>
              <a:buFont typeface="Arial"/>
              <a:buChar char="•"/>
              <a:defRPr sz="1917" b="0" i="0" u="none" strike="noStrike" cap="none">
                <a:solidFill>
                  <a:schemeClr val="dk1"/>
                </a:solidFill>
                <a:latin typeface="Calibri"/>
                <a:ea typeface="Calibri"/>
                <a:cs typeface="Calibri"/>
                <a:sym typeface="Calibri"/>
              </a:defRPr>
            </a:lvl6pPr>
            <a:lvl7pPr marL="3200400" marR="0" lvl="6" indent="-351417" algn="l" rtl="0">
              <a:lnSpc>
                <a:spcPct val="90000"/>
              </a:lnSpc>
              <a:spcBef>
                <a:spcPts val="532"/>
              </a:spcBef>
              <a:spcAft>
                <a:spcPts val="0"/>
              </a:spcAft>
              <a:buClr>
                <a:schemeClr val="dk1"/>
              </a:buClr>
              <a:buSzPts val="1934"/>
              <a:buFont typeface="Arial"/>
              <a:buChar char="•"/>
              <a:defRPr sz="1917" b="0" i="0" u="none" strike="noStrike" cap="none">
                <a:solidFill>
                  <a:schemeClr val="dk1"/>
                </a:solidFill>
                <a:latin typeface="Calibri"/>
                <a:ea typeface="Calibri"/>
                <a:cs typeface="Calibri"/>
                <a:sym typeface="Calibri"/>
              </a:defRPr>
            </a:lvl7pPr>
            <a:lvl8pPr marL="3657600" marR="0" lvl="7" indent="-351417" algn="l" rtl="0">
              <a:lnSpc>
                <a:spcPct val="90000"/>
              </a:lnSpc>
              <a:spcBef>
                <a:spcPts val="532"/>
              </a:spcBef>
              <a:spcAft>
                <a:spcPts val="0"/>
              </a:spcAft>
              <a:buClr>
                <a:schemeClr val="dk1"/>
              </a:buClr>
              <a:buSzPts val="1934"/>
              <a:buFont typeface="Arial"/>
              <a:buChar char="•"/>
              <a:defRPr sz="1917" b="0" i="0" u="none" strike="noStrike" cap="none">
                <a:solidFill>
                  <a:schemeClr val="dk1"/>
                </a:solidFill>
                <a:latin typeface="Calibri"/>
                <a:ea typeface="Calibri"/>
                <a:cs typeface="Calibri"/>
                <a:sym typeface="Calibri"/>
              </a:defRPr>
            </a:lvl8pPr>
            <a:lvl9pPr marL="4114800" marR="0" lvl="8" indent="-351417" algn="l" rtl="0">
              <a:lnSpc>
                <a:spcPct val="90000"/>
              </a:lnSpc>
              <a:spcBef>
                <a:spcPts val="532"/>
              </a:spcBef>
              <a:spcAft>
                <a:spcPts val="0"/>
              </a:spcAft>
              <a:buClr>
                <a:schemeClr val="dk1"/>
              </a:buClr>
              <a:buSzPts val="1934"/>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41" name="Google Shape;41;p6"/>
          <p:cNvSpPr txBox="1"/>
          <p:nvPr/>
        </p:nvSpPr>
        <p:spPr>
          <a:xfrm>
            <a:off x="3082585" y="1914082"/>
            <a:ext cx="3736800" cy="426000"/>
          </a:xfrm>
          <a:prstGeom prst="rect">
            <a:avLst/>
          </a:prstGeom>
          <a:noFill/>
          <a:ln>
            <a:noFill/>
          </a:ln>
        </p:spPr>
        <p:txBody>
          <a:bodyPr spcFirstLastPara="1" wrap="square" lIns="97350" tIns="48650" rIns="97350" bIns="48650" anchor="t" anchorCtr="0">
            <a:noAutofit/>
          </a:bodyPr>
          <a:lstStyle/>
          <a:p>
            <a:pPr marL="0" marR="0" lvl="0" indent="0" algn="l" rtl="0">
              <a:lnSpc>
                <a:spcPct val="100000"/>
              </a:lnSpc>
              <a:spcBef>
                <a:spcPts val="0"/>
              </a:spcBef>
              <a:spcAft>
                <a:spcPts val="0"/>
              </a:spcAft>
              <a:buClr>
                <a:srgbClr val="000000"/>
              </a:buClr>
              <a:buSzPts val="533"/>
              <a:buFont typeface="Oswald"/>
              <a:buNone/>
            </a:pPr>
            <a:r>
              <a:rPr lang="en-US" sz="2130" b="1" i="0" u="none" strike="noStrike" cap="none">
                <a:solidFill>
                  <a:srgbClr val="000000"/>
                </a:solidFill>
                <a:latin typeface="Oswald"/>
                <a:ea typeface="Oswald"/>
                <a:cs typeface="Oswald"/>
                <a:sym typeface="Oswald"/>
              </a:rPr>
              <a:t>DIRECTIONS</a:t>
            </a:r>
            <a:endParaRPr/>
          </a:p>
        </p:txBody>
      </p:sp>
      <p:sp>
        <p:nvSpPr>
          <p:cNvPr id="42" name="Google Shape;42;p6"/>
          <p:cNvSpPr txBox="1">
            <a:spLocks noGrp="1"/>
          </p:cNvSpPr>
          <p:nvPr>
            <p:ph type="body" idx="2"/>
          </p:nvPr>
        </p:nvSpPr>
        <p:spPr>
          <a:xfrm>
            <a:off x="3447558" y="5264702"/>
            <a:ext cx="7658100" cy="397500"/>
          </a:xfrm>
          <a:prstGeom prst="rect">
            <a:avLst/>
          </a:prstGeom>
          <a:noFill/>
          <a:ln>
            <a:noFill/>
          </a:ln>
        </p:spPr>
        <p:txBody>
          <a:bodyPr spcFirstLastPara="1" wrap="square" lIns="91425" tIns="91425" rIns="91425" bIns="91425" anchor="t" anchorCtr="0"/>
          <a:lstStyle>
            <a:lvl1pPr marL="457200" marR="0" lvl="0" indent="-228600" algn="l" rtl="0">
              <a:lnSpc>
                <a:spcPct val="114000"/>
              </a:lnSpc>
              <a:spcBef>
                <a:spcPts val="0"/>
              </a:spcBef>
              <a:spcAft>
                <a:spcPts val="0"/>
              </a:spcAft>
              <a:buClr>
                <a:schemeClr val="dk1"/>
              </a:buClr>
              <a:buSzPts val="2343"/>
              <a:buFont typeface="Calibri"/>
              <a:buNone/>
              <a:defRPr sz="2343" b="0" i="0" u="none" strike="noStrike" cap="none">
                <a:solidFill>
                  <a:schemeClr val="dk1"/>
                </a:solidFill>
                <a:latin typeface="Georgia"/>
                <a:ea typeface="Georgia"/>
                <a:cs typeface="Georgia"/>
                <a:sym typeface="Georgia"/>
              </a:defRPr>
            </a:lvl1pPr>
            <a:lvl2pPr marL="914400" marR="0" lvl="1" indent="-228600" algn="l" rtl="0">
              <a:lnSpc>
                <a:spcPct val="114000"/>
              </a:lnSpc>
              <a:spcBef>
                <a:spcPts val="639"/>
              </a:spcBef>
              <a:spcAft>
                <a:spcPts val="0"/>
              </a:spcAft>
              <a:buClr>
                <a:schemeClr val="dk1"/>
              </a:buClr>
              <a:buSzPts val="1917"/>
              <a:buFont typeface="Calibri"/>
              <a:buNone/>
              <a:defRPr sz="1917" b="0" i="0" u="none" strike="noStrike" cap="none">
                <a:solidFill>
                  <a:schemeClr val="dk1"/>
                </a:solidFill>
                <a:latin typeface="Georgia"/>
                <a:ea typeface="Georgia"/>
                <a:cs typeface="Georgia"/>
                <a:sym typeface="Georgia"/>
              </a:defRPr>
            </a:lvl2pPr>
            <a:lvl3pPr marL="1371600" marR="0" lvl="2" indent="-228600" algn="l" rtl="0">
              <a:lnSpc>
                <a:spcPct val="114000"/>
              </a:lnSpc>
              <a:spcBef>
                <a:spcPts val="958"/>
              </a:spcBef>
              <a:spcAft>
                <a:spcPts val="0"/>
              </a:spcAft>
              <a:buClr>
                <a:schemeClr val="dk1"/>
              </a:buClr>
              <a:buSzPts val="1704"/>
              <a:buFont typeface="Calibri"/>
              <a:buNone/>
              <a:defRPr sz="1704" b="0" i="0" u="none" strike="noStrike" cap="none">
                <a:solidFill>
                  <a:schemeClr val="dk1"/>
                </a:solidFill>
                <a:latin typeface="Georgia"/>
                <a:ea typeface="Georgia"/>
                <a:cs typeface="Georgia"/>
                <a:sym typeface="Georgia"/>
              </a:defRPr>
            </a:lvl3pPr>
            <a:lvl4pPr marL="1828800" marR="0" lvl="3" indent="-228600" algn="l" rtl="0">
              <a:lnSpc>
                <a:spcPct val="114000"/>
              </a:lnSpc>
              <a:spcBef>
                <a:spcPts val="0"/>
              </a:spcBef>
              <a:spcAft>
                <a:spcPts val="0"/>
              </a:spcAft>
              <a:buClr>
                <a:schemeClr val="dk1"/>
              </a:buClr>
              <a:buSzPts val="1491"/>
              <a:buFont typeface="Calibri"/>
              <a:buNone/>
              <a:defRPr sz="1491" b="0" i="0" u="none" strike="noStrike" cap="none">
                <a:solidFill>
                  <a:schemeClr val="dk1"/>
                </a:solidFill>
                <a:latin typeface="Georgia"/>
                <a:ea typeface="Georgia"/>
                <a:cs typeface="Georgia"/>
                <a:sym typeface="Georgia"/>
              </a:defRPr>
            </a:lvl4pPr>
            <a:lvl5pPr marL="2286000" marR="0" lvl="4" indent="-228600" algn="l" rtl="0">
              <a:lnSpc>
                <a:spcPct val="114000"/>
              </a:lnSpc>
              <a:spcBef>
                <a:spcPts val="0"/>
              </a:spcBef>
              <a:spcAft>
                <a:spcPts val="0"/>
              </a:spcAft>
              <a:buClr>
                <a:schemeClr val="dk1"/>
              </a:buClr>
              <a:buSzPts val="1491"/>
              <a:buFont typeface="Calibri"/>
              <a:buNone/>
              <a:defRPr sz="1491" b="0" i="0" u="none" strike="noStrike" cap="none">
                <a:solidFill>
                  <a:schemeClr val="dk1"/>
                </a:solidFill>
                <a:latin typeface="Georgia"/>
                <a:ea typeface="Georgia"/>
                <a:cs typeface="Georgia"/>
                <a:sym typeface="Georgia"/>
              </a:defRPr>
            </a:lvl5pPr>
            <a:lvl6pPr marL="2743200" marR="0" lvl="5" indent="-351417" algn="l" rtl="0">
              <a:lnSpc>
                <a:spcPct val="90000"/>
              </a:lnSpc>
              <a:spcBef>
                <a:spcPts val="532"/>
              </a:spcBef>
              <a:spcAft>
                <a:spcPts val="0"/>
              </a:spcAft>
              <a:buClr>
                <a:schemeClr val="dk1"/>
              </a:buClr>
              <a:buSzPts val="1934"/>
              <a:buFont typeface="Arial"/>
              <a:buChar char="•"/>
              <a:defRPr sz="1917" b="0" i="0" u="none" strike="noStrike" cap="none">
                <a:solidFill>
                  <a:schemeClr val="dk1"/>
                </a:solidFill>
                <a:latin typeface="Calibri"/>
                <a:ea typeface="Calibri"/>
                <a:cs typeface="Calibri"/>
                <a:sym typeface="Calibri"/>
              </a:defRPr>
            </a:lvl6pPr>
            <a:lvl7pPr marL="3200400" marR="0" lvl="6" indent="-351417" algn="l" rtl="0">
              <a:lnSpc>
                <a:spcPct val="90000"/>
              </a:lnSpc>
              <a:spcBef>
                <a:spcPts val="532"/>
              </a:spcBef>
              <a:spcAft>
                <a:spcPts val="0"/>
              </a:spcAft>
              <a:buClr>
                <a:schemeClr val="dk1"/>
              </a:buClr>
              <a:buSzPts val="1934"/>
              <a:buFont typeface="Arial"/>
              <a:buChar char="•"/>
              <a:defRPr sz="1917" b="0" i="0" u="none" strike="noStrike" cap="none">
                <a:solidFill>
                  <a:schemeClr val="dk1"/>
                </a:solidFill>
                <a:latin typeface="Calibri"/>
                <a:ea typeface="Calibri"/>
                <a:cs typeface="Calibri"/>
                <a:sym typeface="Calibri"/>
              </a:defRPr>
            </a:lvl7pPr>
            <a:lvl8pPr marL="3657600" marR="0" lvl="7" indent="-351417" algn="l" rtl="0">
              <a:lnSpc>
                <a:spcPct val="90000"/>
              </a:lnSpc>
              <a:spcBef>
                <a:spcPts val="532"/>
              </a:spcBef>
              <a:spcAft>
                <a:spcPts val="0"/>
              </a:spcAft>
              <a:buClr>
                <a:schemeClr val="dk1"/>
              </a:buClr>
              <a:buSzPts val="1934"/>
              <a:buFont typeface="Arial"/>
              <a:buChar char="•"/>
              <a:defRPr sz="1917" b="0" i="0" u="none" strike="noStrike" cap="none">
                <a:solidFill>
                  <a:schemeClr val="dk1"/>
                </a:solidFill>
                <a:latin typeface="Calibri"/>
                <a:ea typeface="Calibri"/>
                <a:cs typeface="Calibri"/>
                <a:sym typeface="Calibri"/>
              </a:defRPr>
            </a:lvl8pPr>
            <a:lvl9pPr marL="4114800" marR="0" lvl="8" indent="-351417" algn="l" rtl="0">
              <a:lnSpc>
                <a:spcPct val="90000"/>
              </a:lnSpc>
              <a:spcBef>
                <a:spcPts val="532"/>
              </a:spcBef>
              <a:spcAft>
                <a:spcPts val="0"/>
              </a:spcAft>
              <a:buClr>
                <a:schemeClr val="dk1"/>
              </a:buClr>
              <a:buSzPts val="1934"/>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title"/>
          </p:nvPr>
        </p:nvSpPr>
        <p:spPr>
          <a:xfrm>
            <a:off x="495927" y="596672"/>
            <a:ext cx="11838600" cy="7338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3407"/>
              <a:buFont typeface="Oswald"/>
              <a:buNone/>
              <a:defRPr sz="3407" b="1" i="0" u="none" strike="noStrike" cap="none">
                <a:solidFill>
                  <a:schemeClr val="dk1"/>
                </a:solidFill>
                <a:latin typeface="Oswald"/>
                <a:ea typeface="Oswald"/>
                <a:cs typeface="Oswald"/>
                <a:sym typeface="Oswald"/>
              </a:defRPr>
            </a:lvl1pPr>
            <a:lvl2pPr marR="0" lvl="1" algn="l" rtl="0">
              <a:lnSpc>
                <a:spcPct val="92592"/>
              </a:lnSpc>
              <a:spcBef>
                <a:spcPts val="0"/>
              </a:spcBef>
              <a:spcAft>
                <a:spcPts val="0"/>
              </a:spcAft>
              <a:buSzPts val="1917"/>
              <a:buFont typeface="Arial"/>
              <a:buNone/>
              <a:defRPr sz="1917"/>
            </a:lvl2pPr>
            <a:lvl3pPr marR="0" lvl="2" algn="l" rtl="0">
              <a:lnSpc>
                <a:spcPct val="92592"/>
              </a:lnSpc>
              <a:spcBef>
                <a:spcPts val="0"/>
              </a:spcBef>
              <a:spcAft>
                <a:spcPts val="0"/>
              </a:spcAft>
              <a:buSzPts val="1917"/>
              <a:buFont typeface="Arial"/>
              <a:buNone/>
              <a:defRPr sz="1917"/>
            </a:lvl3pPr>
            <a:lvl4pPr marR="0" lvl="3" algn="l" rtl="0">
              <a:lnSpc>
                <a:spcPct val="92592"/>
              </a:lnSpc>
              <a:spcBef>
                <a:spcPts val="0"/>
              </a:spcBef>
              <a:spcAft>
                <a:spcPts val="0"/>
              </a:spcAft>
              <a:buSzPts val="1917"/>
              <a:buFont typeface="Arial"/>
              <a:buNone/>
              <a:defRPr sz="1917"/>
            </a:lvl4pPr>
            <a:lvl5pPr marR="0" lvl="4" algn="l" rtl="0">
              <a:lnSpc>
                <a:spcPct val="92592"/>
              </a:lnSpc>
              <a:spcBef>
                <a:spcPts val="0"/>
              </a:spcBef>
              <a:spcAft>
                <a:spcPts val="0"/>
              </a:spcAft>
              <a:buSzPts val="1917"/>
              <a:buFont typeface="Arial"/>
              <a:buNone/>
              <a:defRPr sz="1917"/>
            </a:lvl5pPr>
            <a:lvl6pPr marR="0" lvl="5" algn="l" rtl="0">
              <a:lnSpc>
                <a:spcPct val="92592"/>
              </a:lnSpc>
              <a:spcBef>
                <a:spcPts val="0"/>
              </a:spcBef>
              <a:spcAft>
                <a:spcPts val="0"/>
              </a:spcAft>
              <a:buSzPts val="1917"/>
              <a:buFont typeface="Arial"/>
              <a:buNone/>
              <a:defRPr sz="1917"/>
            </a:lvl6pPr>
            <a:lvl7pPr marR="0" lvl="6" algn="l" rtl="0">
              <a:lnSpc>
                <a:spcPct val="92592"/>
              </a:lnSpc>
              <a:spcBef>
                <a:spcPts val="0"/>
              </a:spcBef>
              <a:spcAft>
                <a:spcPts val="0"/>
              </a:spcAft>
              <a:buSzPts val="1917"/>
              <a:buFont typeface="Arial"/>
              <a:buNone/>
              <a:defRPr sz="1917"/>
            </a:lvl7pPr>
            <a:lvl8pPr marR="0" lvl="7" algn="l" rtl="0">
              <a:lnSpc>
                <a:spcPct val="92592"/>
              </a:lnSpc>
              <a:spcBef>
                <a:spcPts val="0"/>
              </a:spcBef>
              <a:spcAft>
                <a:spcPts val="0"/>
              </a:spcAft>
              <a:buSzPts val="1917"/>
              <a:buFont typeface="Arial"/>
              <a:buNone/>
              <a:defRPr sz="1917"/>
            </a:lvl8pPr>
            <a:lvl9pPr marR="0" lvl="8" algn="l" rtl="0">
              <a:lnSpc>
                <a:spcPct val="92592"/>
              </a:lnSpc>
              <a:spcBef>
                <a:spcPts val="0"/>
              </a:spcBef>
              <a:spcAft>
                <a:spcPts val="0"/>
              </a:spcAft>
              <a:buSzPts val="1917"/>
              <a:buFont typeface="Arial"/>
              <a:buNone/>
              <a:defRPr sz="1917"/>
            </a:lvl9pPr>
          </a:lstStyle>
          <a:p>
            <a:endParaRPr/>
          </a:p>
        </p:txBody>
      </p:sp>
    </p:spTree>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LORS/SHAPES">
  <p:cSld name="COLORS/SHAPES">
    <p:spTree>
      <p:nvGrpSpPr>
        <p:cNvPr id="1" name="Shape 344"/>
        <p:cNvGrpSpPr/>
        <p:nvPr/>
      </p:nvGrpSpPr>
      <p:grpSpPr>
        <a:xfrm>
          <a:off x="0" y="0"/>
          <a:ext cx="0" cy="0"/>
          <a:chOff x="0" y="0"/>
          <a:chExt cx="0" cy="0"/>
        </a:xfrm>
      </p:grpSpPr>
      <p:sp>
        <p:nvSpPr>
          <p:cNvPr id="345" name="Google Shape;345;p52"/>
          <p:cNvSpPr txBox="1">
            <a:spLocks noGrp="1"/>
          </p:cNvSpPr>
          <p:nvPr>
            <p:ph type="title"/>
          </p:nvPr>
        </p:nvSpPr>
        <p:spPr>
          <a:xfrm>
            <a:off x="455502" y="734830"/>
            <a:ext cx="11957400" cy="652200"/>
          </a:xfrm>
          <a:prstGeom prst="rect">
            <a:avLst/>
          </a:prstGeom>
          <a:noFill/>
          <a:ln>
            <a:noFill/>
          </a:ln>
        </p:spPr>
        <p:txBody>
          <a:bodyPr spcFirstLastPara="1" wrap="square" lIns="129950" tIns="129950" rIns="129950" bIns="129950" anchor="t" anchorCtr="0"/>
          <a:lstStyle>
            <a:lvl1pPr marR="0" lvl="0" algn="l" rtl="0">
              <a:lnSpc>
                <a:spcPct val="90000"/>
              </a:lnSpc>
              <a:spcBef>
                <a:spcPts val="0"/>
              </a:spcBef>
              <a:spcAft>
                <a:spcPts val="0"/>
              </a:spcAft>
              <a:buClr>
                <a:schemeClr val="dk1"/>
              </a:buClr>
              <a:buSzPts val="1300"/>
              <a:buFont typeface="Oswald"/>
              <a:buNone/>
              <a:defRPr sz="3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9pPr>
          </a:lstStyle>
          <a:p>
            <a:endParaRPr/>
          </a:p>
        </p:txBody>
      </p:sp>
      <p:sp>
        <p:nvSpPr>
          <p:cNvPr id="346" name="Google Shape;346;p52"/>
          <p:cNvSpPr/>
          <p:nvPr/>
        </p:nvSpPr>
        <p:spPr>
          <a:xfrm>
            <a:off x="671717" y="1536032"/>
            <a:ext cx="1831200" cy="1828200"/>
          </a:xfrm>
          <a:prstGeom prst="rect">
            <a:avLst/>
          </a:prstGeom>
          <a:solidFill>
            <a:srgbClr val="000000"/>
          </a:solidFill>
          <a:ln>
            <a:noFill/>
          </a:ln>
        </p:spPr>
        <p:txBody>
          <a:bodyPr spcFirstLastPara="1" wrap="square" lIns="129750" tIns="129750" rIns="129750" bIns="129750" anchor="t" anchorCtr="0">
            <a:noAutofit/>
          </a:bodyPr>
          <a:lstStyle/>
          <a:p>
            <a:pPr marL="0" marR="0" lvl="0" indent="0" algn="l" rtl="0">
              <a:lnSpc>
                <a:spcPct val="100000"/>
              </a:lnSpc>
              <a:spcBef>
                <a:spcPts val="0"/>
              </a:spcBef>
              <a:spcAft>
                <a:spcPts val="0"/>
              </a:spcAft>
              <a:buClr>
                <a:srgbClr val="FFFFFF"/>
              </a:buClr>
              <a:buSzPts val="1400"/>
              <a:buFont typeface="Oswald"/>
              <a:buNone/>
            </a:pPr>
            <a:r>
              <a:rPr lang="en-US" sz="1400" b="1" i="0" u="none" strike="noStrike" cap="none">
                <a:solidFill>
                  <a:srgbClr val="FFFFFF"/>
                </a:solidFill>
                <a:latin typeface="Oswald"/>
                <a:ea typeface="Oswald"/>
                <a:cs typeface="Oswald"/>
                <a:sym typeface="Oswald"/>
              </a:rPr>
              <a:t>BLACK</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400"/>
              <a:buFont typeface="Georgia"/>
              <a:buNone/>
            </a:pPr>
            <a:r>
              <a:rPr lang="en-US" sz="1400" b="0" i="0" u="none" strike="noStrike" cap="none">
                <a:solidFill>
                  <a:srgbClr val="FFFFFF"/>
                </a:solidFill>
                <a:latin typeface="Georgia"/>
                <a:ea typeface="Georgia"/>
                <a:cs typeface="Georgia"/>
                <a:sym typeface="Georgia"/>
              </a:rPr>
              <a:t>--</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300"/>
              <a:buFont typeface="Georgia"/>
              <a:buNone/>
            </a:pPr>
            <a:r>
              <a:rPr lang="en-US" sz="1300" b="0" i="0" u="none" strike="noStrike" cap="none">
                <a:solidFill>
                  <a:srgbClr val="FFFFFF"/>
                </a:solidFill>
                <a:latin typeface="Georgia"/>
                <a:ea typeface="Georgia"/>
                <a:cs typeface="Georgia"/>
                <a:sym typeface="Georgia"/>
              </a:rPr>
              <a:t>CMYK 0/0/0/100</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300"/>
              <a:buFont typeface="Georgia"/>
              <a:buNone/>
            </a:pPr>
            <a:r>
              <a:rPr lang="en-US" sz="1300" b="0" i="0" u="none" strike="noStrike" cap="none">
                <a:solidFill>
                  <a:srgbClr val="FFFFFF"/>
                </a:solidFill>
                <a:latin typeface="Georgia"/>
                <a:ea typeface="Georgia"/>
                <a:cs typeface="Georgia"/>
                <a:sym typeface="Georgia"/>
              </a:rPr>
              <a:t>RGB 0/0/0</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300"/>
              <a:buFont typeface="Georgia"/>
              <a:buNone/>
            </a:pPr>
            <a:r>
              <a:rPr lang="en-US" sz="1300" b="0" i="0" u="none" strike="noStrike" cap="none">
                <a:solidFill>
                  <a:srgbClr val="FFFFFF"/>
                </a:solidFill>
                <a:latin typeface="Georgia"/>
                <a:ea typeface="Georgia"/>
                <a:cs typeface="Georgia"/>
                <a:sym typeface="Georgia"/>
              </a:rPr>
              <a:t>HEX 000000</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300"/>
              <a:buFont typeface="Georgia"/>
              <a:buNone/>
            </a:pPr>
            <a:r>
              <a:rPr lang="en-US" sz="1300" b="0" i="0" u="none" strike="noStrike" cap="none">
                <a:solidFill>
                  <a:srgbClr val="FFFFFF"/>
                </a:solidFill>
                <a:latin typeface="Georgia"/>
                <a:ea typeface="Georgia"/>
                <a:cs typeface="Georgia"/>
                <a:sym typeface="Georgia"/>
              </a:rPr>
              <a:t>PMS Process Black C</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FFFFFF"/>
              </a:solidFill>
              <a:latin typeface="Arial"/>
              <a:ea typeface="Arial"/>
              <a:cs typeface="Arial"/>
              <a:sym typeface="Arial"/>
            </a:endParaRPr>
          </a:p>
        </p:txBody>
      </p:sp>
      <p:sp>
        <p:nvSpPr>
          <p:cNvPr id="347" name="Google Shape;347;p52"/>
          <p:cNvSpPr/>
          <p:nvPr/>
        </p:nvSpPr>
        <p:spPr>
          <a:xfrm>
            <a:off x="2691984" y="1536032"/>
            <a:ext cx="1831200" cy="1828200"/>
          </a:xfrm>
          <a:prstGeom prst="rect">
            <a:avLst/>
          </a:prstGeom>
          <a:solidFill>
            <a:srgbClr val="FFFFFF"/>
          </a:solidFill>
          <a:ln>
            <a:noFill/>
          </a:ln>
        </p:spPr>
        <p:txBody>
          <a:bodyPr spcFirstLastPara="1" wrap="square" lIns="129750" tIns="129750" rIns="129750" bIns="129750" anchor="t" anchorCtr="0">
            <a:noAutofit/>
          </a:bodyPr>
          <a:lstStyle/>
          <a:p>
            <a:pPr marL="0" marR="0" lvl="0" indent="0" algn="l" rtl="0">
              <a:lnSpc>
                <a:spcPct val="100000"/>
              </a:lnSpc>
              <a:spcBef>
                <a:spcPts val="0"/>
              </a:spcBef>
              <a:spcAft>
                <a:spcPts val="0"/>
              </a:spcAft>
              <a:buClr>
                <a:srgbClr val="000000"/>
              </a:buClr>
              <a:buSzPts val="1400"/>
              <a:buFont typeface="Oswald"/>
              <a:buNone/>
            </a:pPr>
            <a:r>
              <a:rPr lang="en-US" sz="1400" b="1" i="0" u="none" strike="noStrike" cap="none">
                <a:solidFill>
                  <a:srgbClr val="000000"/>
                </a:solidFill>
                <a:latin typeface="Oswald"/>
                <a:ea typeface="Oswald"/>
                <a:cs typeface="Oswald"/>
                <a:sym typeface="Oswald"/>
              </a:rPr>
              <a:t>WHITE</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Georgia"/>
              <a:buNone/>
            </a:pPr>
            <a:r>
              <a:rPr lang="en-US" sz="1400" b="0" i="0" u="none" strike="noStrike" cap="none">
                <a:solidFill>
                  <a:srgbClr val="000000"/>
                </a:solidFill>
                <a:latin typeface="Georgia"/>
                <a:ea typeface="Georgia"/>
                <a:cs typeface="Georgia"/>
                <a:sym typeface="Georgia"/>
              </a:rPr>
              <a:t>--</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Georgia"/>
              <a:buNone/>
            </a:pPr>
            <a:r>
              <a:rPr lang="en-US" sz="1300" b="0" i="0" u="none" strike="noStrike" cap="none">
                <a:solidFill>
                  <a:srgbClr val="000000"/>
                </a:solidFill>
                <a:latin typeface="Georgia"/>
                <a:ea typeface="Georgia"/>
                <a:cs typeface="Georgia"/>
                <a:sym typeface="Georgia"/>
              </a:rPr>
              <a:t>CMYK 0/0/0/0</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Georgia"/>
              <a:buNone/>
            </a:pPr>
            <a:r>
              <a:rPr lang="en-US" sz="1300" b="0" i="0" u="none" strike="noStrike" cap="none">
                <a:solidFill>
                  <a:srgbClr val="000000"/>
                </a:solidFill>
                <a:latin typeface="Georgia"/>
                <a:ea typeface="Georgia"/>
                <a:cs typeface="Georgia"/>
                <a:sym typeface="Georgia"/>
              </a:rPr>
              <a:t>RGB 255/255/255</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Georgia"/>
              <a:buNone/>
            </a:pPr>
            <a:r>
              <a:rPr lang="en-US" sz="1300" b="0" i="0" u="none" strike="noStrike" cap="none">
                <a:solidFill>
                  <a:srgbClr val="000000"/>
                </a:solidFill>
                <a:latin typeface="Georgia"/>
                <a:ea typeface="Georgia"/>
                <a:cs typeface="Georgia"/>
                <a:sym typeface="Georgia"/>
              </a:rPr>
              <a:t>HEX FFFFFF</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Georgia"/>
              <a:buNone/>
            </a:pPr>
            <a:r>
              <a:rPr lang="en-US" sz="1300" b="0" i="0" u="none" strike="noStrike" cap="none">
                <a:solidFill>
                  <a:srgbClr val="000000"/>
                </a:solidFill>
                <a:latin typeface="Georgia"/>
                <a:ea typeface="Georgia"/>
                <a:cs typeface="Georgia"/>
                <a:sym typeface="Georgia"/>
              </a:rPr>
              <a:t>PMS -</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Arial"/>
              <a:ea typeface="Arial"/>
              <a:cs typeface="Arial"/>
              <a:sym typeface="Arial"/>
            </a:endParaRPr>
          </a:p>
        </p:txBody>
      </p:sp>
      <p:sp>
        <p:nvSpPr>
          <p:cNvPr id="348" name="Google Shape;348;p52"/>
          <p:cNvSpPr/>
          <p:nvPr/>
        </p:nvSpPr>
        <p:spPr>
          <a:xfrm>
            <a:off x="4712251" y="1536032"/>
            <a:ext cx="1831200" cy="1828200"/>
          </a:xfrm>
          <a:prstGeom prst="rect">
            <a:avLst/>
          </a:prstGeom>
          <a:solidFill>
            <a:srgbClr val="E51B24"/>
          </a:solidFill>
          <a:ln>
            <a:noFill/>
          </a:ln>
        </p:spPr>
        <p:txBody>
          <a:bodyPr spcFirstLastPara="1" wrap="square" lIns="129750" tIns="129750" rIns="129750" bIns="129750" anchor="t" anchorCtr="0">
            <a:noAutofit/>
          </a:bodyPr>
          <a:lstStyle/>
          <a:p>
            <a:pPr marL="0" marR="0" lvl="0" indent="0" algn="l" rtl="0">
              <a:lnSpc>
                <a:spcPct val="100000"/>
              </a:lnSpc>
              <a:spcBef>
                <a:spcPts val="0"/>
              </a:spcBef>
              <a:spcAft>
                <a:spcPts val="0"/>
              </a:spcAft>
              <a:buClr>
                <a:srgbClr val="FFFFFF"/>
              </a:buClr>
              <a:buSzPts val="1400"/>
              <a:buFont typeface="Oswald"/>
              <a:buNone/>
            </a:pPr>
            <a:r>
              <a:rPr lang="en-US" sz="1400" b="1" i="0" u="none" strike="noStrike" cap="none">
                <a:solidFill>
                  <a:srgbClr val="FFFFFF"/>
                </a:solidFill>
                <a:latin typeface="Oswald"/>
                <a:ea typeface="Oswald"/>
                <a:cs typeface="Oswald"/>
                <a:sym typeface="Oswald"/>
              </a:rPr>
              <a:t>RED</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400"/>
              <a:buFont typeface="Georgia"/>
              <a:buNone/>
            </a:pPr>
            <a:r>
              <a:rPr lang="en-US" sz="1400" b="0" i="0" u="none" strike="noStrike" cap="none">
                <a:solidFill>
                  <a:srgbClr val="FFFFFF"/>
                </a:solidFill>
                <a:latin typeface="Georgia"/>
                <a:ea typeface="Georgia"/>
                <a:cs typeface="Georgia"/>
                <a:sym typeface="Georgia"/>
              </a:rPr>
              <a:t>--</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300"/>
              <a:buFont typeface="Georgia"/>
              <a:buNone/>
            </a:pPr>
            <a:r>
              <a:rPr lang="en-US" sz="1300" b="0" i="0" u="none" strike="noStrike" cap="none">
                <a:solidFill>
                  <a:srgbClr val="FFFFFF"/>
                </a:solidFill>
                <a:latin typeface="Georgia"/>
                <a:ea typeface="Georgia"/>
                <a:cs typeface="Georgia"/>
                <a:sym typeface="Georgia"/>
              </a:rPr>
              <a:t>CMYK 0/0/0/100</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300"/>
              <a:buFont typeface="Georgia"/>
              <a:buNone/>
            </a:pPr>
            <a:r>
              <a:rPr lang="en-US" sz="1300" b="0" i="0" u="none" strike="noStrike" cap="none">
                <a:solidFill>
                  <a:srgbClr val="FFFFFF"/>
                </a:solidFill>
                <a:latin typeface="Georgia"/>
                <a:ea typeface="Georgia"/>
                <a:cs typeface="Georgia"/>
                <a:sym typeface="Georgia"/>
              </a:rPr>
              <a:t>RGB 0/0/0</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300"/>
              <a:buFont typeface="Georgia"/>
              <a:buNone/>
            </a:pPr>
            <a:r>
              <a:rPr lang="en-US" sz="1300" b="0" i="0" u="none" strike="noStrike" cap="none">
                <a:solidFill>
                  <a:srgbClr val="FFFFFF"/>
                </a:solidFill>
                <a:latin typeface="Georgia"/>
                <a:ea typeface="Georgia"/>
                <a:cs typeface="Georgia"/>
                <a:sym typeface="Georgia"/>
              </a:rPr>
              <a:t>HEX 000000</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300"/>
              <a:buFont typeface="Georgia"/>
              <a:buNone/>
            </a:pPr>
            <a:r>
              <a:rPr lang="en-US" sz="1300" b="0" i="0" u="none" strike="noStrike" cap="none">
                <a:solidFill>
                  <a:srgbClr val="FFFFFF"/>
                </a:solidFill>
                <a:latin typeface="Georgia"/>
                <a:ea typeface="Georgia"/>
                <a:cs typeface="Georgia"/>
                <a:sym typeface="Georgia"/>
              </a:rPr>
              <a:t>PMS Process Black C</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FFFFFF"/>
              </a:solidFill>
              <a:latin typeface="Arial"/>
              <a:ea typeface="Arial"/>
              <a:cs typeface="Arial"/>
              <a:sym typeface="Arial"/>
            </a:endParaRPr>
          </a:p>
        </p:txBody>
      </p:sp>
      <p:sp>
        <p:nvSpPr>
          <p:cNvPr id="349" name="Google Shape;349;p52"/>
          <p:cNvSpPr/>
          <p:nvPr/>
        </p:nvSpPr>
        <p:spPr>
          <a:xfrm>
            <a:off x="671716" y="3511938"/>
            <a:ext cx="1426200" cy="1424400"/>
          </a:xfrm>
          <a:prstGeom prst="rect">
            <a:avLst/>
          </a:prstGeom>
          <a:solidFill>
            <a:srgbClr val="FFDB00"/>
          </a:solidFill>
          <a:ln>
            <a:noFill/>
          </a:ln>
        </p:spPr>
        <p:txBody>
          <a:bodyPr spcFirstLastPara="1" wrap="square" lIns="129750" tIns="129750" rIns="129750" bIns="129750" anchor="t" anchorCtr="0">
            <a:noAutofit/>
          </a:bodyPr>
          <a:lstStyle/>
          <a:p>
            <a:pPr marL="0" marR="0" lvl="0" indent="0" algn="l" rtl="0">
              <a:lnSpc>
                <a:spcPct val="100000"/>
              </a:lnSpc>
              <a:spcBef>
                <a:spcPts val="0"/>
              </a:spcBef>
              <a:spcAft>
                <a:spcPts val="0"/>
              </a:spcAft>
              <a:buClr>
                <a:srgbClr val="000000"/>
              </a:buClr>
              <a:buSzPts val="1400"/>
              <a:buFont typeface="Oswald"/>
              <a:buNone/>
            </a:pPr>
            <a:r>
              <a:rPr lang="en-US" sz="1400" b="1" i="0" u="none" strike="noStrike" cap="none">
                <a:solidFill>
                  <a:srgbClr val="000000"/>
                </a:solidFill>
                <a:latin typeface="Oswald"/>
                <a:ea typeface="Oswald"/>
                <a:cs typeface="Oswald"/>
                <a:sym typeface="Oswald"/>
              </a:rPr>
              <a:t>YELLOW</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Georgia"/>
              <a:buNone/>
            </a:pPr>
            <a:r>
              <a:rPr lang="en-US" sz="1000" b="0" i="0" u="none" strike="noStrike" cap="none">
                <a:solidFill>
                  <a:srgbClr val="000000"/>
                </a:solidFill>
                <a:latin typeface="Georgia"/>
                <a:ea typeface="Georgia"/>
                <a:cs typeface="Georgia"/>
                <a:sym typeface="Georgia"/>
              </a:rPr>
              <a:t>--</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Georgia"/>
              <a:buNone/>
            </a:pPr>
            <a:r>
              <a:rPr lang="en-US" sz="1000" b="0" i="0" u="none" strike="noStrike" cap="none">
                <a:solidFill>
                  <a:srgbClr val="000000"/>
                </a:solidFill>
                <a:latin typeface="Georgia"/>
                <a:ea typeface="Georgia"/>
                <a:cs typeface="Georgia"/>
                <a:sym typeface="Georgia"/>
              </a:rPr>
              <a:t>CMYK 0/0/0/100</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Georgia"/>
              <a:buNone/>
            </a:pPr>
            <a:r>
              <a:rPr lang="en-US" sz="1000" b="0" i="0" u="none" strike="noStrike" cap="none">
                <a:solidFill>
                  <a:srgbClr val="000000"/>
                </a:solidFill>
                <a:latin typeface="Georgia"/>
                <a:ea typeface="Georgia"/>
                <a:cs typeface="Georgia"/>
                <a:sym typeface="Georgia"/>
              </a:rPr>
              <a:t>RGB 0/0/0</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Georgia"/>
              <a:buNone/>
            </a:pPr>
            <a:r>
              <a:rPr lang="en-US" sz="1000" b="0" i="0" u="none" strike="noStrike" cap="none">
                <a:solidFill>
                  <a:srgbClr val="000000"/>
                </a:solidFill>
                <a:latin typeface="Georgia"/>
                <a:ea typeface="Georgia"/>
                <a:cs typeface="Georgia"/>
                <a:sym typeface="Georgia"/>
              </a:rPr>
              <a:t>HEX 000000</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Georgia"/>
              <a:buNone/>
            </a:pPr>
            <a:r>
              <a:rPr lang="en-US" sz="1000" b="0" i="0" u="none" strike="noStrike" cap="none">
                <a:solidFill>
                  <a:srgbClr val="000000"/>
                </a:solidFill>
                <a:latin typeface="Georgia"/>
                <a:ea typeface="Georgia"/>
                <a:cs typeface="Georgia"/>
                <a:sym typeface="Georgia"/>
              </a:rPr>
              <a:t>PMS Process Black C</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Arial"/>
              <a:ea typeface="Arial"/>
              <a:cs typeface="Arial"/>
              <a:sym typeface="Arial"/>
            </a:endParaRPr>
          </a:p>
        </p:txBody>
      </p:sp>
      <p:sp>
        <p:nvSpPr>
          <p:cNvPr id="350" name="Google Shape;350;p52"/>
          <p:cNvSpPr/>
          <p:nvPr/>
        </p:nvSpPr>
        <p:spPr>
          <a:xfrm>
            <a:off x="2270205" y="3511938"/>
            <a:ext cx="1426200" cy="1424400"/>
          </a:xfrm>
          <a:prstGeom prst="rect">
            <a:avLst/>
          </a:prstGeom>
          <a:solidFill>
            <a:srgbClr val="85E8DA"/>
          </a:solidFill>
          <a:ln>
            <a:noFill/>
          </a:ln>
        </p:spPr>
        <p:txBody>
          <a:bodyPr spcFirstLastPara="1" wrap="square" lIns="129750" tIns="129750" rIns="129750" bIns="129750" anchor="t" anchorCtr="0">
            <a:noAutofit/>
          </a:bodyPr>
          <a:lstStyle/>
          <a:p>
            <a:pPr marL="0" marR="0" lvl="0" indent="0" algn="l" rtl="0">
              <a:lnSpc>
                <a:spcPct val="100000"/>
              </a:lnSpc>
              <a:spcBef>
                <a:spcPts val="0"/>
              </a:spcBef>
              <a:spcAft>
                <a:spcPts val="0"/>
              </a:spcAft>
              <a:buClr>
                <a:srgbClr val="000000"/>
              </a:buClr>
              <a:buSzPts val="1400"/>
              <a:buFont typeface="Oswald"/>
              <a:buNone/>
            </a:pPr>
            <a:r>
              <a:rPr lang="en-US" sz="1400" b="1" i="0" u="none" strike="noStrike" cap="none">
                <a:solidFill>
                  <a:srgbClr val="000000"/>
                </a:solidFill>
                <a:latin typeface="Oswald"/>
                <a:ea typeface="Oswald"/>
                <a:cs typeface="Oswald"/>
                <a:sym typeface="Oswald"/>
              </a:rPr>
              <a:t>MINT</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Georgia"/>
              <a:buNone/>
            </a:pPr>
            <a:r>
              <a:rPr lang="en-US" sz="1000" b="0" i="0" u="none" strike="noStrike" cap="none">
                <a:solidFill>
                  <a:srgbClr val="000000"/>
                </a:solidFill>
                <a:latin typeface="Georgia"/>
                <a:ea typeface="Georgia"/>
                <a:cs typeface="Georgia"/>
                <a:sym typeface="Georgia"/>
              </a:rPr>
              <a:t>--</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Georgia"/>
              <a:buNone/>
            </a:pPr>
            <a:r>
              <a:rPr lang="en-US" sz="1000" b="0" i="0" u="none" strike="noStrike" cap="none">
                <a:solidFill>
                  <a:srgbClr val="000000"/>
                </a:solidFill>
                <a:latin typeface="Georgia"/>
                <a:ea typeface="Georgia"/>
                <a:cs typeface="Georgia"/>
                <a:sym typeface="Georgia"/>
              </a:rPr>
              <a:t>CMYK 0/0/0/100</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Georgia"/>
              <a:buNone/>
            </a:pPr>
            <a:r>
              <a:rPr lang="en-US" sz="1000" b="0" i="0" u="none" strike="noStrike" cap="none">
                <a:solidFill>
                  <a:srgbClr val="000000"/>
                </a:solidFill>
                <a:latin typeface="Georgia"/>
                <a:ea typeface="Georgia"/>
                <a:cs typeface="Georgia"/>
                <a:sym typeface="Georgia"/>
              </a:rPr>
              <a:t>RGB 0/0/0</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Georgia"/>
              <a:buNone/>
            </a:pPr>
            <a:r>
              <a:rPr lang="en-US" sz="1000" b="0" i="0" u="none" strike="noStrike" cap="none">
                <a:solidFill>
                  <a:srgbClr val="000000"/>
                </a:solidFill>
                <a:latin typeface="Georgia"/>
                <a:ea typeface="Georgia"/>
                <a:cs typeface="Georgia"/>
                <a:sym typeface="Georgia"/>
              </a:rPr>
              <a:t>HEX 85e8da</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Georgia"/>
              <a:buNone/>
            </a:pPr>
            <a:r>
              <a:rPr lang="en-US" sz="1000" b="0" i="0" u="none" strike="noStrike" cap="none">
                <a:solidFill>
                  <a:srgbClr val="000000"/>
                </a:solidFill>
                <a:latin typeface="Georgia"/>
                <a:ea typeface="Georgia"/>
                <a:cs typeface="Georgia"/>
                <a:sym typeface="Georgia"/>
              </a:rPr>
              <a:t>PMS Process Black C</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Arial"/>
              <a:ea typeface="Arial"/>
              <a:cs typeface="Arial"/>
              <a:sym typeface="Arial"/>
            </a:endParaRPr>
          </a:p>
        </p:txBody>
      </p:sp>
      <p:sp>
        <p:nvSpPr>
          <p:cNvPr id="351" name="Google Shape;351;p52"/>
          <p:cNvSpPr/>
          <p:nvPr/>
        </p:nvSpPr>
        <p:spPr>
          <a:xfrm>
            <a:off x="3868693" y="3511938"/>
            <a:ext cx="1426200" cy="1424400"/>
          </a:xfrm>
          <a:prstGeom prst="rect">
            <a:avLst/>
          </a:prstGeom>
          <a:solidFill>
            <a:srgbClr val="1ECAC7"/>
          </a:solidFill>
          <a:ln>
            <a:noFill/>
          </a:ln>
        </p:spPr>
        <p:txBody>
          <a:bodyPr spcFirstLastPara="1" wrap="square" lIns="129750" tIns="129750" rIns="129750" bIns="129750" anchor="t" anchorCtr="0">
            <a:noAutofit/>
          </a:bodyPr>
          <a:lstStyle/>
          <a:p>
            <a:pPr marL="0" marR="0" lvl="0" indent="0" algn="l" rtl="0">
              <a:lnSpc>
                <a:spcPct val="100000"/>
              </a:lnSpc>
              <a:spcBef>
                <a:spcPts val="0"/>
              </a:spcBef>
              <a:spcAft>
                <a:spcPts val="0"/>
              </a:spcAft>
              <a:buClr>
                <a:srgbClr val="000000"/>
              </a:buClr>
              <a:buSzPts val="1400"/>
              <a:buFont typeface="Oswald"/>
              <a:buNone/>
            </a:pPr>
            <a:r>
              <a:rPr lang="en-US" sz="1400" b="1" i="0" u="none" strike="noStrike" cap="none">
                <a:solidFill>
                  <a:srgbClr val="000000"/>
                </a:solidFill>
                <a:latin typeface="Oswald"/>
                <a:ea typeface="Oswald"/>
                <a:cs typeface="Oswald"/>
                <a:sym typeface="Oswald"/>
              </a:rPr>
              <a:t>TEAL</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Georgia"/>
              <a:buNone/>
            </a:pPr>
            <a:r>
              <a:rPr lang="en-US" sz="1000" b="0" i="0" u="none" strike="noStrike" cap="none">
                <a:solidFill>
                  <a:srgbClr val="000000"/>
                </a:solidFill>
                <a:latin typeface="Georgia"/>
                <a:ea typeface="Georgia"/>
                <a:cs typeface="Georgia"/>
                <a:sym typeface="Georgia"/>
              </a:rPr>
              <a:t>--</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Georgia"/>
              <a:buNone/>
            </a:pPr>
            <a:r>
              <a:rPr lang="en-US" sz="1000" b="0" i="0" u="none" strike="noStrike" cap="none">
                <a:solidFill>
                  <a:srgbClr val="000000"/>
                </a:solidFill>
                <a:latin typeface="Georgia"/>
                <a:ea typeface="Georgia"/>
                <a:cs typeface="Georgia"/>
                <a:sym typeface="Georgia"/>
              </a:rPr>
              <a:t>CMYK 0/0/0/100</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Georgia"/>
              <a:buNone/>
            </a:pPr>
            <a:r>
              <a:rPr lang="en-US" sz="1000" b="0" i="0" u="none" strike="noStrike" cap="none">
                <a:solidFill>
                  <a:srgbClr val="000000"/>
                </a:solidFill>
                <a:latin typeface="Georgia"/>
                <a:ea typeface="Georgia"/>
                <a:cs typeface="Georgia"/>
                <a:sym typeface="Georgia"/>
              </a:rPr>
              <a:t>RGB 0/0/0</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Georgia"/>
              <a:buNone/>
            </a:pPr>
            <a:r>
              <a:rPr lang="en-US" sz="1000" b="0" i="0" u="none" strike="noStrike" cap="none">
                <a:solidFill>
                  <a:srgbClr val="000000"/>
                </a:solidFill>
                <a:latin typeface="Georgia"/>
                <a:ea typeface="Georgia"/>
                <a:cs typeface="Georgia"/>
                <a:sym typeface="Georgia"/>
              </a:rPr>
              <a:t>HEX 1ecac7</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Georgia"/>
              <a:buNone/>
            </a:pPr>
            <a:r>
              <a:rPr lang="en-US" sz="1000" b="0" i="0" u="none" strike="noStrike" cap="none">
                <a:solidFill>
                  <a:srgbClr val="000000"/>
                </a:solidFill>
                <a:latin typeface="Georgia"/>
                <a:ea typeface="Georgia"/>
                <a:cs typeface="Georgia"/>
                <a:sym typeface="Georgia"/>
              </a:rPr>
              <a:t>PMS Process Black C</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Arial"/>
              <a:ea typeface="Arial"/>
              <a:cs typeface="Arial"/>
              <a:sym typeface="Arial"/>
            </a:endParaRPr>
          </a:p>
        </p:txBody>
      </p:sp>
      <p:sp>
        <p:nvSpPr>
          <p:cNvPr id="352" name="Google Shape;352;p52"/>
          <p:cNvSpPr/>
          <p:nvPr/>
        </p:nvSpPr>
        <p:spPr>
          <a:xfrm>
            <a:off x="671733" y="5106994"/>
            <a:ext cx="1426200" cy="1424400"/>
          </a:xfrm>
          <a:prstGeom prst="rect">
            <a:avLst/>
          </a:prstGeom>
          <a:solidFill>
            <a:srgbClr val="FFAEC2"/>
          </a:solidFill>
          <a:ln>
            <a:noFill/>
          </a:ln>
        </p:spPr>
        <p:txBody>
          <a:bodyPr spcFirstLastPara="1" wrap="square" lIns="129750" tIns="129750" rIns="129750" bIns="129750" anchor="t" anchorCtr="0">
            <a:noAutofit/>
          </a:bodyPr>
          <a:lstStyle/>
          <a:p>
            <a:pPr marL="0" marR="0" lvl="0" indent="0" algn="l" rtl="0">
              <a:lnSpc>
                <a:spcPct val="100000"/>
              </a:lnSpc>
              <a:spcBef>
                <a:spcPts val="0"/>
              </a:spcBef>
              <a:spcAft>
                <a:spcPts val="0"/>
              </a:spcAft>
              <a:buClr>
                <a:srgbClr val="000000"/>
              </a:buClr>
              <a:buSzPts val="1400"/>
              <a:buFont typeface="Oswald"/>
              <a:buNone/>
            </a:pPr>
            <a:r>
              <a:rPr lang="en-US" sz="1400" b="1" i="0" u="none" strike="noStrike" cap="none">
                <a:solidFill>
                  <a:srgbClr val="000000"/>
                </a:solidFill>
                <a:latin typeface="Oswald"/>
                <a:ea typeface="Oswald"/>
                <a:cs typeface="Oswald"/>
                <a:sym typeface="Oswald"/>
              </a:rPr>
              <a:t>PINK</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Georgia"/>
              <a:buNone/>
            </a:pPr>
            <a:r>
              <a:rPr lang="en-US" sz="1000" b="0" i="0" u="none" strike="noStrike" cap="none">
                <a:solidFill>
                  <a:srgbClr val="000000"/>
                </a:solidFill>
                <a:latin typeface="Georgia"/>
                <a:ea typeface="Georgia"/>
                <a:cs typeface="Georgia"/>
                <a:sym typeface="Georgia"/>
              </a:rPr>
              <a:t>--</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Georgia"/>
              <a:buNone/>
            </a:pPr>
            <a:r>
              <a:rPr lang="en-US" sz="1000" b="0" i="0" u="none" strike="noStrike" cap="none">
                <a:solidFill>
                  <a:srgbClr val="000000"/>
                </a:solidFill>
                <a:latin typeface="Georgia"/>
                <a:ea typeface="Georgia"/>
                <a:cs typeface="Georgia"/>
                <a:sym typeface="Georgia"/>
              </a:rPr>
              <a:t>CMYK 0/0/0/100</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Georgia"/>
              <a:buNone/>
            </a:pPr>
            <a:r>
              <a:rPr lang="en-US" sz="1000" b="0" i="0" u="none" strike="noStrike" cap="none">
                <a:solidFill>
                  <a:srgbClr val="000000"/>
                </a:solidFill>
                <a:latin typeface="Georgia"/>
                <a:ea typeface="Georgia"/>
                <a:cs typeface="Georgia"/>
                <a:sym typeface="Georgia"/>
              </a:rPr>
              <a:t>RGB 0/0/0</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Georgia"/>
              <a:buNone/>
            </a:pPr>
            <a:r>
              <a:rPr lang="en-US" sz="1000" b="0" i="0" u="none" strike="noStrike" cap="none">
                <a:solidFill>
                  <a:srgbClr val="000000"/>
                </a:solidFill>
                <a:latin typeface="Georgia"/>
                <a:ea typeface="Georgia"/>
                <a:cs typeface="Georgia"/>
                <a:sym typeface="Georgia"/>
              </a:rPr>
              <a:t>HEX ffaec2</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Georgia"/>
              <a:buNone/>
            </a:pPr>
            <a:r>
              <a:rPr lang="en-US" sz="1000" b="0" i="0" u="none" strike="noStrike" cap="none">
                <a:solidFill>
                  <a:srgbClr val="000000"/>
                </a:solidFill>
                <a:latin typeface="Georgia"/>
                <a:ea typeface="Georgia"/>
                <a:cs typeface="Georgia"/>
                <a:sym typeface="Georgia"/>
              </a:rPr>
              <a:t>PMS Process Black C</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Arial"/>
              <a:ea typeface="Arial"/>
              <a:cs typeface="Arial"/>
              <a:sym typeface="Arial"/>
            </a:endParaRPr>
          </a:p>
        </p:txBody>
      </p:sp>
      <p:sp>
        <p:nvSpPr>
          <p:cNvPr id="353" name="Google Shape;353;p52"/>
          <p:cNvSpPr/>
          <p:nvPr/>
        </p:nvSpPr>
        <p:spPr>
          <a:xfrm>
            <a:off x="2270224" y="5106994"/>
            <a:ext cx="1426200" cy="1424400"/>
          </a:xfrm>
          <a:prstGeom prst="rect">
            <a:avLst/>
          </a:prstGeom>
          <a:solidFill>
            <a:srgbClr val="EAEAEA"/>
          </a:solidFill>
          <a:ln>
            <a:noFill/>
          </a:ln>
        </p:spPr>
        <p:txBody>
          <a:bodyPr spcFirstLastPara="1" wrap="square" lIns="129750" tIns="129750" rIns="129750" bIns="129750" anchor="t" anchorCtr="0">
            <a:noAutofit/>
          </a:bodyPr>
          <a:lstStyle/>
          <a:p>
            <a:pPr marL="0" marR="0" lvl="0" indent="0" algn="l" rtl="0">
              <a:lnSpc>
                <a:spcPct val="100000"/>
              </a:lnSpc>
              <a:spcBef>
                <a:spcPts val="0"/>
              </a:spcBef>
              <a:spcAft>
                <a:spcPts val="0"/>
              </a:spcAft>
              <a:buClr>
                <a:srgbClr val="000000"/>
              </a:buClr>
              <a:buSzPts val="1400"/>
              <a:buFont typeface="Oswald"/>
              <a:buNone/>
            </a:pPr>
            <a:r>
              <a:rPr lang="en-US" sz="1400" b="1" i="0" u="none" strike="noStrike" cap="none">
                <a:solidFill>
                  <a:srgbClr val="000000"/>
                </a:solidFill>
                <a:latin typeface="Oswald"/>
                <a:ea typeface="Oswald"/>
                <a:cs typeface="Oswald"/>
                <a:sym typeface="Oswald"/>
              </a:rPr>
              <a:t>LIGHT GREY</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Georgia"/>
              <a:buNone/>
            </a:pPr>
            <a:r>
              <a:rPr lang="en-US" sz="1000" b="0" i="0" u="none" strike="noStrike" cap="none">
                <a:solidFill>
                  <a:srgbClr val="000000"/>
                </a:solidFill>
                <a:latin typeface="Georgia"/>
                <a:ea typeface="Georgia"/>
                <a:cs typeface="Georgia"/>
                <a:sym typeface="Georgia"/>
              </a:rPr>
              <a:t>--</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Georgia"/>
              <a:buNone/>
            </a:pPr>
            <a:r>
              <a:rPr lang="en-US" sz="1000" b="0" i="0" u="none" strike="noStrike" cap="none">
                <a:solidFill>
                  <a:srgbClr val="000000"/>
                </a:solidFill>
                <a:latin typeface="Georgia"/>
                <a:ea typeface="Georgia"/>
                <a:cs typeface="Georgia"/>
                <a:sym typeface="Georgia"/>
              </a:rPr>
              <a:t>CMYK 0/0/0/100</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Georgia"/>
              <a:buNone/>
            </a:pPr>
            <a:r>
              <a:rPr lang="en-US" sz="1000" b="0" i="0" u="none" strike="noStrike" cap="none">
                <a:solidFill>
                  <a:srgbClr val="000000"/>
                </a:solidFill>
                <a:latin typeface="Georgia"/>
                <a:ea typeface="Georgia"/>
                <a:cs typeface="Georgia"/>
                <a:sym typeface="Georgia"/>
              </a:rPr>
              <a:t>RGB 0/0/0</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Georgia"/>
              <a:buNone/>
            </a:pPr>
            <a:r>
              <a:rPr lang="en-US" sz="1000" b="0" i="0" u="none" strike="noStrike" cap="none">
                <a:solidFill>
                  <a:srgbClr val="000000"/>
                </a:solidFill>
                <a:latin typeface="Georgia"/>
                <a:ea typeface="Georgia"/>
                <a:cs typeface="Georgia"/>
                <a:sym typeface="Georgia"/>
              </a:rPr>
              <a:t>HEX eaeaea</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Georgia"/>
              <a:buNone/>
            </a:pPr>
            <a:r>
              <a:rPr lang="en-US" sz="1000" b="0" i="0" u="none" strike="noStrike" cap="none">
                <a:solidFill>
                  <a:srgbClr val="000000"/>
                </a:solidFill>
                <a:latin typeface="Georgia"/>
                <a:ea typeface="Georgia"/>
                <a:cs typeface="Georgia"/>
                <a:sym typeface="Georgia"/>
              </a:rPr>
              <a:t>PMS Process Black C</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Arial"/>
              <a:ea typeface="Arial"/>
              <a:cs typeface="Arial"/>
              <a:sym typeface="Arial"/>
            </a:endParaRPr>
          </a:p>
        </p:txBody>
      </p:sp>
      <p:sp>
        <p:nvSpPr>
          <p:cNvPr id="354" name="Google Shape;354;p52"/>
          <p:cNvSpPr/>
          <p:nvPr/>
        </p:nvSpPr>
        <p:spPr>
          <a:xfrm>
            <a:off x="5467182" y="3511938"/>
            <a:ext cx="1426200" cy="1424400"/>
          </a:xfrm>
          <a:prstGeom prst="rect">
            <a:avLst/>
          </a:prstGeom>
          <a:solidFill>
            <a:srgbClr val="7A1743"/>
          </a:solidFill>
          <a:ln>
            <a:noFill/>
          </a:ln>
        </p:spPr>
        <p:txBody>
          <a:bodyPr spcFirstLastPara="1" wrap="square" lIns="129750" tIns="129750" rIns="129750" bIns="129750" anchor="t" anchorCtr="0">
            <a:noAutofit/>
          </a:bodyPr>
          <a:lstStyle/>
          <a:p>
            <a:pPr marL="0" marR="0" lvl="0" indent="0" algn="l" rtl="0">
              <a:lnSpc>
                <a:spcPct val="100000"/>
              </a:lnSpc>
              <a:spcBef>
                <a:spcPts val="0"/>
              </a:spcBef>
              <a:spcAft>
                <a:spcPts val="0"/>
              </a:spcAft>
              <a:buClr>
                <a:srgbClr val="FFFFFF"/>
              </a:buClr>
              <a:buSzPts val="1400"/>
              <a:buFont typeface="Oswald"/>
              <a:buNone/>
            </a:pPr>
            <a:r>
              <a:rPr lang="en-US" sz="1400" b="1" i="0" u="none" strike="noStrike" cap="none">
                <a:solidFill>
                  <a:srgbClr val="FFFFFF"/>
                </a:solidFill>
                <a:latin typeface="Oswald"/>
                <a:ea typeface="Oswald"/>
                <a:cs typeface="Oswald"/>
                <a:sym typeface="Oswald"/>
              </a:rPr>
              <a:t>BURGUNDY</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000"/>
              <a:buFont typeface="Georgia"/>
              <a:buNone/>
            </a:pPr>
            <a:r>
              <a:rPr lang="en-US" sz="1000" b="0" i="0" u="none" strike="noStrike" cap="none">
                <a:solidFill>
                  <a:srgbClr val="FFFFFF"/>
                </a:solidFill>
                <a:latin typeface="Georgia"/>
                <a:ea typeface="Georgia"/>
                <a:cs typeface="Georgia"/>
                <a:sym typeface="Georgia"/>
              </a:rPr>
              <a:t>--</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000"/>
              <a:buFont typeface="Georgia"/>
              <a:buNone/>
            </a:pPr>
            <a:r>
              <a:rPr lang="en-US" sz="1000" b="0" i="0" u="none" strike="noStrike" cap="none">
                <a:solidFill>
                  <a:srgbClr val="FFFFFF"/>
                </a:solidFill>
                <a:latin typeface="Georgia"/>
                <a:ea typeface="Georgia"/>
                <a:cs typeface="Georgia"/>
                <a:sym typeface="Georgia"/>
              </a:rPr>
              <a:t>CMYK 0/0/0/100</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000"/>
              <a:buFont typeface="Georgia"/>
              <a:buNone/>
            </a:pPr>
            <a:r>
              <a:rPr lang="en-US" sz="1000" b="0" i="0" u="none" strike="noStrike" cap="none">
                <a:solidFill>
                  <a:srgbClr val="FFFFFF"/>
                </a:solidFill>
                <a:latin typeface="Georgia"/>
                <a:ea typeface="Georgia"/>
                <a:cs typeface="Georgia"/>
                <a:sym typeface="Georgia"/>
              </a:rPr>
              <a:t>RGB 0/0/0</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000"/>
              <a:buFont typeface="Georgia"/>
              <a:buNone/>
            </a:pPr>
            <a:r>
              <a:rPr lang="en-US" sz="1000" b="0" i="0" u="none" strike="noStrike" cap="none">
                <a:solidFill>
                  <a:srgbClr val="FFFFFF"/>
                </a:solidFill>
                <a:latin typeface="Georgia"/>
                <a:ea typeface="Georgia"/>
                <a:cs typeface="Georgia"/>
                <a:sym typeface="Georgia"/>
              </a:rPr>
              <a:t>HEX 7a1743</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000"/>
              <a:buFont typeface="Georgia"/>
              <a:buNone/>
            </a:pPr>
            <a:r>
              <a:rPr lang="en-US" sz="1000" b="0" i="0" u="none" strike="noStrike" cap="none">
                <a:solidFill>
                  <a:srgbClr val="FFFFFF"/>
                </a:solidFill>
                <a:latin typeface="Georgia"/>
                <a:ea typeface="Georgia"/>
                <a:cs typeface="Georgia"/>
                <a:sym typeface="Georgia"/>
              </a:rPr>
              <a:t>PMS Process Black C</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FFFFFF"/>
              </a:solidFill>
              <a:latin typeface="Arial"/>
              <a:ea typeface="Arial"/>
              <a:cs typeface="Arial"/>
              <a:sym typeface="Arial"/>
            </a:endParaRPr>
          </a:p>
        </p:txBody>
      </p:sp>
      <p:sp>
        <p:nvSpPr>
          <p:cNvPr id="355" name="Google Shape;355;p52"/>
          <p:cNvSpPr/>
          <p:nvPr/>
        </p:nvSpPr>
        <p:spPr>
          <a:xfrm>
            <a:off x="3868710" y="5106994"/>
            <a:ext cx="1426200" cy="1424400"/>
          </a:xfrm>
          <a:prstGeom prst="rect">
            <a:avLst/>
          </a:prstGeom>
          <a:solidFill>
            <a:srgbClr val="333333"/>
          </a:solidFill>
          <a:ln>
            <a:noFill/>
          </a:ln>
        </p:spPr>
        <p:txBody>
          <a:bodyPr spcFirstLastPara="1" wrap="square" lIns="129750" tIns="129750" rIns="129750" bIns="129750" anchor="t" anchorCtr="0">
            <a:noAutofit/>
          </a:bodyPr>
          <a:lstStyle/>
          <a:p>
            <a:pPr marL="0" marR="0" lvl="0" indent="0" algn="l" rtl="0">
              <a:lnSpc>
                <a:spcPct val="100000"/>
              </a:lnSpc>
              <a:spcBef>
                <a:spcPts val="0"/>
              </a:spcBef>
              <a:spcAft>
                <a:spcPts val="0"/>
              </a:spcAft>
              <a:buClr>
                <a:srgbClr val="FFFFFF"/>
              </a:buClr>
              <a:buSzPts val="1400"/>
              <a:buFont typeface="Oswald"/>
              <a:buNone/>
            </a:pPr>
            <a:r>
              <a:rPr lang="en-US" sz="1400" b="1" i="0" u="none" strike="noStrike" cap="none">
                <a:solidFill>
                  <a:srgbClr val="FFFFFF"/>
                </a:solidFill>
                <a:latin typeface="Oswald"/>
                <a:ea typeface="Oswald"/>
                <a:cs typeface="Oswald"/>
                <a:sym typeface="Oswald"/>
              </a:rPr>
              <a:t>DARK GREY</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000"/>
              <a:buFont typeface="Georgia"/>
              <a:buNone/>
            </a:pPr>
            <a:r>
              <a:rPr lang="en-US" sz="1000" b="0" i="0" u="none" strike="noStrike" cap="none">
                <a:solidFill>
                  <a:srgbClr val="FFFFFF"/>
                </a:solidFill>
                <a:latin typeface="Georgia"/>
                <a:ea typeface="Georgia"/>
                <a:cs typeface="Georgia"/>
                <a:sym typeface="Georgia"/>
              </a:rPr>
              <a:t>--</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000"/>
              <a:buFont typeface="Georgia"/>
              <a:buNone/>
            </a:pPr>
            <a:r>
              <a:rPr lang="en-US" sz="1000" b="0" i="0" u="none" strike="noStrike" cap="none">
                <a:solidFill>
                  <a:srgbClr val="FFFFFF"/>
                </a:solidFill>
                <a:latin typeface="Georgia"/>
                <a:ea typeface="Georgia"/>
                <a:cs typeface="Georgia"/>
                <a:sym typeface="Georgia"/>
              </a:rPr>
              <a:t>CMYK 0/0/0/100</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000"/>
              <a:buFont typeface="Georgia"/>
              <a:buNone/>
            </a:pPr>
            <a:r>
              <a:rPr lang="en-US" sz="1000" b="0" i="0" u="none" strike="noStrike" cap="none">
                <a:solidFill>
                  <a:srgbClr val="FFFFFF"/>
                </a:solidFill>
                <a:latin typeface="Georgia"/>
                <a:ea typeface="Georgia"/>
                <a:cs typeface="Georgia"/>
                <a:sym typeface="Georgia"/>
              </a:rPr>
              <a:t>RGB 0/0/0</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000"/>
              <a:buFont typeface="Georgia"/>
              <a:buNone/>
            </a:pPr>
            <a:r>
              <a:rPr lang="en-US" sz="1000" b="0" i="0" u="none" strike="noStrike" cap="none">
                <a:solidFill>
                  <a:srgbClr val="FFFFFF"/>
                </a:solidFill>
                <a:latin typeface="Georgia"/>
                <a:ea typeface="Georgia"/>
                <a:cs typeface="Georgia"/>
                <a:sym typeface="Georgia"/>
              </a:rPr>
              <a:t>HEX 333333</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000"/>
              <a:buFont typeface="Georgia"/>
              <a:buNone/>
            </a:pPr>
            <a:r>
              <a:rPr lang="en-US" sz="1000" b="0" i="0" u="none" strike="noStrike" cap="none">
                <a:solidFill>
                  <a:srgbClr val="FFFFFF"/>
                </a:solidFill>
                <a:latin typeface="Georgia"/>
                <a:ea typeface="Georgia"/>
                <a:cs typeface="Georgia"/>
                <a:sym typeface="Georgia"/>
              </a:rPr>
              <a:t>PMS Process Black C</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FFFFFF"/>
              </a:solidFill>
              <a:latin typeface="Arial"/>
              <a:ea typeface="Arial"/>
              <a:cs typeface="Arial"/>
              <a:sym typeface="Arial"/>
            </a:endParaRPr>
          </a:p>
        </p:txBody>
      </p:sp>
      <p:grpSp>
        <p:nvGrpSpPr>
          <p:cNvPr id="356" name="Google Shape;356;p52"/>
          <p:cNvGrpSpPr/>
          <p:nvPr/>
        </p:nvGrpSpPr>
        <p:grpSpPr>
          <a:xfrm>
            <a:off x="8809402" y="1644328"/>
            <a:ext cx="2616343" cy="2712688"/>
            <a:chOff x="1020750" y="2355030"/>
            <a:chExt cx="1839645" cy="1910613"/>
          </a:xfrm>
        </p:grpSpPr>
        <p:sp>
          <p:nvSpPr>
            <p:cNvPr id="357" name="Google Shape;357;p52"/>
            <p:cNvSpPr/>
            <p:nvPr/>
          </p:nvSpPr>
          <p:spPr>
            <a:xfrm>
              <a:off x="1020750" y="2355030"/>
              <a:ext cx="1822500" cy="1902000"/>
            </a:xfrm>
            <a:prstGeom prst="rect">
              <a:avLst/>
            </a:prstGeom>
            <a:solidFill>
              <a:srgbClr val="FFDB00"/>
            </a:solidFill>
            <a:ln>
              <a:noFill/>
            </a:ln>
          </p:spPr>
          <p:txBody>
            <a:bodyPr spcFirstLastPara="1" wrap="square" lIns="86000" tIns="86000" rIns="86000" bIns="86000" anchor="t" anchorCtr="0">
              <a:noAutofit/>
            </a:bodyPr>
            <a:lstStyle/>
            <a:p>
              <a:pPr marL="0" marR="0" lvl="0" indent="0" algn="l" rtl="0">
                <a:lnSpc>
                  <a:spcPct val="100000"/>
                </a:lnSpc>
                <a:spcBef>
                  <a:spcPts val="0"/>
                </a:spcBef>
                <a:spcAft>
                  <a:spcPts val="0"/>
                </a:spcAft>
                <a:buClr>
                  <a:srgbClr val="000000"/>
                </a:buClr>
                <a:buSzPts val="2000"/>
                <a:buFont typeface="Oswald"/>
                <a:buNone/>
              </a:pPr>
              <a:r>
                <a:rPr lang="en-US" sz="2000" b="1" i="0" u="none" strike="noStrike" cap="none">
                  <a:solidFill>
                    <a:srgbClr val="000000"/>
                  </a:solidFill>
                  <a:latin typeface="Oswald"/>
                  <a:ea typeface="Oswald"/>
                  <a:cs typeface="Oswald"/>
                  <a:sym typeface="Oswald"/>
                </a:rPr>
                <a:t>INSERT TERM</a:t>
              </a:r>
              <a:endParaRPr sz="13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900"/>
                <a:buFont typeface="Calibri"/>
                <a:buNone/>
              </a:pPr>
              <a:endParaRPr sz="9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SzPts val="2000"/>
                <a:buFont typeface="Arial"/>
                <a:buNone/>
              </a:pPr>
              <a:r>
                <a:rPr lang="en-US" sz="2000" b="0" i="0" u="none" strike="noStrike" cap="none">
                  <a:solidFill>
                    <a:srgbClr val="000000"/>
                  </a:solidFill>
                  <a:latin typeface="Georgia"/>
                  <a:ea typeface="Georgia"/>
                  <a:cs typeface="Georgia"/>
                  <a:sym typeface="Georgia"/>
                </a:rPr>
                <a:t>Ipsum dolor sit amet...</a:t>
              </a:r>
              <a:endParaRPr sz="13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2000"/>
                <a:buFont typeface="Calibri"/>
                <a:buNone/>
              </a:pPr>
              <a:endParaRPr sz="2000" b="0" i="0" u="none" strike="noStrike" cap="none">
                <a:solidFill>
                  <a:srgbClr val="000000"/>
                </a:solidFill>
                <a:latin typeface="Georgia"/>
                <a:ea typeface="Georgia"/>
                <a:cs typeface="Georgia"/>
                <a:sym typeface="Georgia"/>
              </a:endParaRPr>
            </a:p>
          </p:txBody>
        </p:sp>
        <p:grpSp>
          <p:nvGrpSpPr>
            <p:cNvPr id="358" name="Google Shape;358;p52"/>
            <p:cNvGrpSpPr/>
            <p:nvPr/>
          </p:nvGrpSpPr>
          <p:grpSpPr>
            <a:xfrm>
              <a:off x="2584713" y="3989961"/>
              <a:ext cx="275682" cy="275682"/>
              <a:chOff x="2893512" y="3993856"/>
              <a:chExt cx="275682" cy="275682"/>
            </a:xfrm>
          </p:grpSpPr>
          <p:sp>
            <p:nvSpPr>
              <p:cNvPr id="359" name="Google Shape;359;p52"/>
              <p:cNvSpPr/>
              <p:nvPr/>
            </p:nvSpPr>
            <p:spPr>
              <a:xfrm rot="-5400000">
                <a:off x="2893512" y="3999838"/>
                <a:ext cx="269700" cy="269700"/>
              </a:xfrm>
              <a:prstGeom prst="rtTriangle">
                <a:avLst/>
              </a:prstGeom>
              <a:solidFill>
                <a:srgbClr val="FFFFFF"/>
              </a:solidFill>
              <a:ln>
                <a:noFill/>
              </a:ln>
            </p:spPr>
            <p:txBody>
              <a:bodyPr spcFirstLastPara="1" wrap="square" lIns="86000" tIns="86000" rIns="86000" bIns="86000" anchor="ctr"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Arial"/>
                  <a:ea typeface="Arial"/>
                  <a:cs typeface="Arial"/>
                  <a:sym typeface="Arial"/>
                </a:endParaRPr>
              </a:p>
            </p:txBody>
          </p:sp>
          <p:sp>
            <p:nvSpPr>
              <p:cNvPr id="360" name="Google Shape;360;p52"/>
              <p:cNvSpPr/>
              <p:nvPr/>
            </p:nvSpPr>
            <p:spPr>
              <a:xfrm rot="5400000">
                <a:off x="2899494" y="3993856"/>
                <a:ext cx="269700" cy="269700"/>
              </a:xfrm>
              <a:prstGeom prst="rtTriangle">
                <a:avLst/>
              </a:prstGeom>
              <a:solidFill>
                <a:srgbClr val="FFFFFF">
                  <a:alpha val="50590"/>
                </a:srgbClr>
              </a:solidFill>
              <a:ln>
                <a:noFill/>
              </a:ln>
            </p:spPr>
            <p:txBody>
              <a:bodyPr spcFirstLastPara="1" wrap="square" lIns="86000" tIns="86000" rIns="86000" bIns="86000" anchor="ctr"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Arial"/>
                  <a:ea typeface="Arial"/>
                  <a:cs typeface="Arial"/>
                  <a:sym typeface="Arial"/>
                </a:endParaRPr>
              </a:p>
            </p:txBody>
          </p:sp>
        </p:grpSp>
      </p:grpSp>
      <p:grpSp>
        <p:nvGrpSpPr>
          <p:cNvPr id="361" name="Google Shape;361;p52"/>
          <p:cNvGrpSpPr/>
          <p:nvPr/>
        </p:nvGrpSpPr>
        <p:grpSpPr>
          <a:xfrm>
            <a:off x="8379255" y="4483598"/>
            <a:ext cx="3476426" cy="2155574"/>
            <a:chOff x="5540475" y="1141525"/>
            <a:chExt cx="2444400" cy="1518224"/>
          </a:xfrm>
        </p:grpSpPr>
        <p:sp>
          <p:nvSpPr>
            <p:cNvPr id="362" name="Google Shape;362;p52"/>
            <p:cNvSpPr/>
            <p:nvPr/>
          </p:nvSpPr>
          <p:spPr>
            <a:xfrm>
              <a:off x="5540475" y="1141525"/>
              <a:ext cx="2444400" cy="1324200"/>
            </a:xfrm>
            <a:prstGeom prst="roundRect">
              <a:avLst>
                <a:gd name="adj" fmla="val 16667"/>
              </a:avLst>
            </a:prstGeom>
            <a:solidFill>
              <a:srgbClr val="E51B24"/>
            </a:solidFill>
            <a:ln>
              <a:noFill/>
            </a:ln>
          </p:spPr>
          <p:txBody>
            <a:bodyPr spcFirstLastPara="1" wrap="square" lIns="86000" tIns="86000" rIns="86000" bIns="86000" anchor="t" anchorCtr="0">
              <a:noAutofit/>
            </a:bodyPr>
            <a:lstStyle/>
            <a:p>
              <a:pPr marL="0" marR="0" lvl="0" indent="0" algn="l" rtl="0">
                <a:lnSpc>
                  <a:spcPct val="115000"/>
                </a:lnSpc>
                <a:spcBef>
                  <a:spcPts val="0"/>
                </a:spcBef>
                <a:spcAft>
                  <a:spcPts val="0"/>
                </a:spcAft>
                <a:buClr>
                  <a:srgbClr val="FFFFFF"/>
                </a:buClr>
                <a:buSzPts val="1700"/>
                <a:buFont typeface="Georgia"/>
                <a:buNone/>
              </a:pPr>
              <a:r>
                <a:rPr lang="en-US" sz="1700" b="0" i="0" u="none" strike="noStrike" cap="none">
                  <a:solidFill>
                    <a:srgbClr val="FFFFFF"/>
                  </a:solidFill>
                  <a:latin typeface="Georgia"/>
                  <a:ea typeface="Georgia"/>
                  <a:cs typeface="Georgia"/>
                  <a:sym typeface="Georgia"/>
                </a:rPr>
                <a:t>Ipsum dolor sit amet...</a:t>
              </a:r>
              <a:endParaRPr sz="1300" b="0" i="0" u="none" strike="noStrike" cap="none">
                <a:solidFill>
                  <a:srgbClr val="000000"/>
                </a:solidFill>
                <a:latin typeface="Arial"/>
                <a:ea typeface="Arial"/>
                <a:cs typeface="Arial"/>
                <a:sym typeface="Arial"/>
              </a:endParaRPr>
            </a:p>
          </p:txBody>
        </p:sp>
        <p:sp>
          <p:nvSpPr>
            <p:cNvPr id="363" name="Google Shape;363;p52"/>
            <p:cNvSpPr/>
            <p:nvPr/>
          </p:nvSpPr>
          <p:spPr>
            <a:xfrm rot="10800000">
              <a:off x="6647474" y="2390949"/>
              <a:ext cx="230400" cy="268800"/>
            </a:xfrm>
            <a:prstGeom prst="triangle">
              <a:avLst>
                <a:gd name="adj" fmla="val 50000"/>
              </a:avLst>
            </a:prstGeom>
            <a:solidFill>
              <a:srgbClr val="E51B24"/>
            </a:solidFill>
            <a:ln>
              <a:noFill/>
            </a:ln>
          </p:spPr>
          <p:txBody>
            <a:bodyPr spcFirstLastPara="1" wrap="square" lIns="86000" tIns="86000" rIns="86000" bIns="86000" anchor="ctr"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Arial"/>
                <a:ea typeface="Arial"/>
                <a:cs typeface="Arial"/>
                <a:sym typeface="Arial"/>
              </a:endParaRPr>
            </a:p>
          </p:txBody>
        </p:sp>
      </p:grpSp>
    </p:spTree>
  </p:cSld>
  <p:clrMapOvr>
    <a:masterClrMapping/>
  </p:clrMapOvr>
  <p:transition spd="med">
    <p:fade thruBlk="1"/>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364"/>
        <p:cNvGrpSpPr/>
        <p:nvPr/>
      </p:nvGrpSpPr>
      <p:grpSpPr>
        <a:xfrm>
          <a:off x="0" y="0"/>
          <a:ext cx="0" cy="0"/>
          <a:chOff x="0" y="0"/>
          <a:chExt cx="0" cy="0"/>
        </a:xfrm>
      </p:grpSpPr>
      <p:cxnSp>
        <p:nvCxnSpPr>
          <p:cNvPr id="365" name="Google Shape;365;p53"/>
          <p:cNvCxnSpPr/>
          <p:nvPr/>
        </p:nvCxnSpPr>
        <p:spPr>
          <a:xfrm>
            <a:off x="635001" y="635000"/>
            <a:ext cx="11734500" cy="0"/>
          </a:xfrm>
          <a:prstGeom prst="straightConnector1">
            <a:avLst/>
          </a:prstGeom>
          <a:noFill/>
          <a:ln>
            <a:noFill/>
          </a:ln>
        </p:spPr>
      </p:cxnSp>
      <p:cxnSp>
        <p:nvCxnSpPr>
          <p:cNvPr id="366" name="Google Shape;366;p53"/>
          <p:cNvCxnSpPr/>
          <p:nvPr/>
        </p:nvCxnSpPr>
        <p:spPr>
          <a:xfrm>
            <a:off x="635001" y="1219200"/>
            <a:ext cx="11734500" cy="0"/>
          </a:xfrm>
          <a:prstGeom prst="straightConnector1">
            <a:avLst/>
          </a:prstGeom>
          <a:noFill/>
          <a:ln>
            <a:noFill/>
          </a:ln>
        </p:spPr>
      </p:cxnSp>
      <p:grpSp>
        <p:nvGrpSpPr>
          <p:cNvPr id="367" name="Google Shape;367;p53"/>
          <p:cNvGrpSpPr/>
          <p:nvPr/>
        </p:nvGrpSpPr>
        <p:grpSpPr>
          <a:xfrm>
            <a:off x="635001" y="1828801"/>
            <a:ext cx="1269661" cy="1269534"/>
            <a:chOff x="0" y="0"/>
            <a:chExt cx="1269661" cy="1269661"/>
          </a:xfrm>
        </p:grpSpPr>
        <p:pic>
          <p:nvPicPr>
            <p:cNvPr id="368" name="Google Shape;368;p53"/>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369" name="Google Shape;369;p53"/>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endParaRPr sz="1300" b="0" i="0" u="none" strike="noStrike" cap="none">
                <a:solidFill>
                  <a:srgbClr val="000000"/>
                </a:solidFill>
                <a:latin typeface="Arial"/>
                <a:ea typeface="Arial"/>
                <a:cs typeface="Arial"/>
                <a:sym typeface="Arial"/>
              </a:endParaRPr>
            </a:p>
          </p:txBody>
        </p:sp>
      </p:grpSp>
      <p:grpSp>
        <p:nvGrpSpPr>
          <p:cNvPr id="370" name="Google Shape;370;p53"/>
          <p:cNvGrpSpPr/>
          <p:nvPr/>
        </p:nvGrpSpPr>
        <p:grpSpPr>
          <a:xfrm>
            <a:off x="2159002" y="1828801"/>
            <a:ext cx="1269661" cy="1269534"/>
            <a:chOff x="0" y="0"/>
            <a:chExt cx="1269661" cy="1269661"/>
          </a:xfrm>
        </p:grpSpPr>
        <p:pic>
          <p:nvPicPr>
            <p:cNvPr id="371" name="Google Shape;371;p53"/>
            <p:cNvPicPr preferRelativeResize="0"/>
            <p:nvPr/>
          </p:nvPicPr>
          <p:blipFill rotWithShape="1">
            <a:blip r:embed="rId3">
              <a:alphaModFix/>
            </a:blip>
            <a:srcRect/>
            <a:stretch/>
          </p:blipFill>
          <p:spPr>
            <a:xfrm>
              <a:off x="0" y="0"/>
              <a:ext cx="1269661" cy="1269661"/>
            </a:xfrm>
            <a:prstGeom prst="rect">
              <a:avLst/>
            </a:prstGeom>
            <a:noFill/>
            <a:ln>
              <a:noFill/>
            </a:ln>
          </p:spPr>
        </p:pic>
        <p:sp>
          <p:nvSpPr>
            <p:cNvPr id="372" name="Google Shape;372;p53"/>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300" b="0" i="0" u="none" strike="noStrike" cap="none">
                <a:solidFill>
                  <a:srgbClr val="000000"/>
                </a:solidFill>
                <a:latin typeface="Arial"/>
                <a:ea typeface="Arial"/>
                <a:cs typeface="Arial"/>
                <a:sym typeface="Arial"/>
              </a:endParaRPr>
            </a:p>
          </p:txBody>
        </p:sp>
      </p:grpSp>
      <p:grpSp>
        <p:nvGrpSpPr>
          <p:cNvPr id="373" name="Google Shape;373;p53"/>
          <p:cNvGrpSpPr/>
          <p:nvPr/>
        </p:nvGrpSpPr>
        <p:grpSpPr>
          <a:xfrm>
            <a:off x="635001" y="3340103"/>
            <a:ext cx="1269661" cy="1269534"/>
            <a:chOff x="0" y="0"/>
            <a:chExt cx="1269661" cy="1269661"/>
          </a:xfrm>
        </p:grpSpPr>
        <p:pic>
          <p:nvPicPr>
            <p:cNvPr id="374" name="Google Shape;374;p53"/>
            <p:cNvPicPr preferRelativeResize="0"/>
            <p:nvPr/>
          </p:nvPicPr>
          <p:blipFill rotWithShape="1">
            <a:blip r:embed="rId4">
              <a:alphaModFix/>
            </a:blip>
            <a:srcRect/>
            <a:stretch/>
          </p:blipFill>
          <p:spPr>
            <a:xfrm>
              <a:off x="0" y="0"/>
              <a:ext cx="1269661" cy="1269661"/>
            </a:xfrm>
            <a:prstGeom prst="rect">
              <a:avLst/>
            </a:prstGeom>
            <a:noFill/>
            <a:ln>
              <a:noFill/>
            </a:ln>
          </p:spPr>
        </p:pic>
        <p:sp>
          <p:nvSpPr>
            <p:cNvPr id="375" name="Google Shape;375;p53"/>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300" b="0" i="0" u="none" strike="noStrike" cap="none">
                <a:solidFill>
                  <a:srgbClr val="000000"/>
                </a:solidFill>
                <a:latin typeface="Arial"/>
                <a:ea typeface="Arial"/>
                <a:cs typeface="Arial"/>
                <a:sym typeface="Arial"/>
              </a:endParaRPr>
            </a:p>
          </p:txBody>
        </p:sp>
      </p:grpSp>
      <p:grpSp>
        <p:nvGrpSpPr>
          <p:cNvPr id="376" name="Google Shape;376;p53"/>
          <p:cNvGrpSpPr/>
          <p:nvPr/>
        </p:nvGrpSpPr>
        <p:grpSpPr>
          <a:xfrm>
            <a:off x="2159002" y="3340103"/>
            <a:ext cx="1269661" cy="1269534"/>
            <a:chOff x="0" y="0"/>
            <a:chExt cx="1269661" cy="1269661"/>
          </a:xfrm>
        </p:grpSpPr>
        <p:pic>
          <p:nvPicPr>
            <p:cNvPr id="377" name="Google Shape;377;p53"/>
            <p:cNvPicPr preferRelativeResize="0"/>
            <p:nvPr/>
          </p:nvPicPr>
          <p:blipFill rotWithShape="1">
            <a:blip r:embed="rId5">
              <a:alphaModFix/>
            </a:blip>
            <a:srcRect/>
            <a:stretch/>
          </p:blipFill>
          <p:spPr>
            <a:xfrm>
              <a:off x="0" y="0"/>
              <a:ext cx="1269661" cy="1269661"/>
            </a:xfrm>
            <a:prstGeom prst="rect">
              <a:avLst/>
            </a:prstGeom>
            <a:noFill/>
            <a:ln>
              <a:noFill/>
            </a:ln>
          </p:spPr>
        </p:pic>
        <p:sp>
          <p:nvSpPr>
            <p:cNvPr id="378" name="Google Shape;378;p53"/>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300" b="0" i="0" u="none" strike="noStrike" cap="none">
                <a:solidFill>
                  <a:srgbClr val="000000"/>
                </a:solidFill>
                <a:latin typeface="Arial"/>
                <a:ea typeface="Arial"/>
                <a:cs typeface="Arial"/>
                <a:sym typeface="Arial"/>
              </a:endParaRPr>
            </a:p>
          </p:txBody>
        </p:sp>
      </p:grpSp>
      <p:grpSp>
        <p:nvGrpSpPr>
          <p:cNvPr id="379" name="Google Shape;379;p53"/>
          <p:cNvGrpSpPr/>
          <p:nvPr/>
        </p:nvGrpSpPr>
        <p:grpSpPr>
          <a:xfrm>
            <a:off x="635001" y="4876802"/>
            <a:ext cx="1269661" cy="1269534"/>
            <a:chOff x="0" y="0"/>
            <a:chExt cx="1269661" cy="1269661"/>
          </a:xfrm>
        </p:grpSpPr>
        <p:pic>
          <p:nvPicPr>
            <p:cNvPr id="380" name="Google Shape;380;p53"/>
            <p:cNvPicPr preferRelativeResize="0"/>
            <p:nvPr/>
          </p:nvPicPr>
          <p:blipFill rotWithShape="1">
            <a:blip r:embed="rId6">
              <a:alphaModFix/>
            </a:blip>
            <a:srcRect/>
            <a:stretch/>
          </p:blipFill>
          <p:spPr>
            <a:xfrm>
              <a:off x="0" y="0"/>
              <a:ext cx="1269661" cy="1269661"/>
            </a:xfrm>
            <a:prstGeom prst="rect">
              <a:avLst/>
            </a:prstGeom>
            <a:noFill/>
            <a:ln>
              <a:noFill/>
            </a:ln>
          </p:spPr>
        </p:pic>
        <p:sp>
          <p:nvSpPr>
            <p:cNvPr id="381" name="Google Shape;381;p53"/>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300" b="0" i="0" u="none" strike="noStrike" cap="none">
                <a:solidFill>
                  <a:srgbClr val="000000"/>
                </a:solidFill>
                <a:latin typeface="Arial"/>
                <a:ea typeface="Arial"/>
                <a:cs typeface="Arial"/>
                <a:sym typeface="Arial"/>
              </a:endParaRPr>
            </a:p>
          </p:txBody>
        </p:sp>
      </p:grpSp>
      <p:grpSp>
        <p:nvGrpSpPr>
          <p:cNvPr id="382" name="Google Shape;382;p53"/>
          <p:cNvGrpSpPr/>
          <p:nvPr/>
        </p:nvGrpSpPr>
        <p:grpSpPr>
          <a:xfrm>
            <a:off x="2159002" y="4876802"/>
            <a:ext cx="1269661" cy="1269534"/>
            <a:chOff x="0" y="0"/>
            <a:chExt cx="1269661" cy="1269661"/>
          </a:xfrm>
        </p:grpSpPr>
        <p:pic>
          <p:nvPicPr>
            <p:cNvPr id="383" name="Google Shape;383;p53"/>
            <p:cNvPicPr preferRelativeResize="0"/>
            <p:nvPr/>
          </p:nvPicPr>
          <p:blipFill rotWithShape="1">
            <a:blip r:embed="rId7">
              <a:alphaModFix/>
            </a:blip>
            <a:srcRect/>
            <a:stretch/>
          </p:blipFill>
          <p:spPr>
            <a:xfrm>
              <a:off x="0" y="0"/>
              <a:ext cx="1269661" cy="1269661"/>
            </a:xfrm>
            <a:prstGeom prst="rect">
              <a:avLst/>
            </a:prstGeom>
            <a:noFill/>
            <a:ln>
              <a:noFill/>
            </a:ln>
          </p:spPr>
        </p:pic>
        <p:sp>
          <p:nvSpPr>
            <p:cNvPr id="384" name="Google Shape;384;p53"/>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300" b="0" i="0" u="none" strike="noStrike" cap="none">
                <a:solidFill>
                  <a:srgbClr val="000000"/>
                </a:solidFill>
                <a:latin typeface="Arial"/>
                <a:ea typeface="Arial"/>
                <a:cs typeface="Arial"/>
                <a:sym typeface="Arial"/>
              </a:endParaRPr>
            </a:p>
          </p:txBody>
        </p:sp>
      </p:grpSp>
      <p:sp>
        <p:nvSpPr>
          <p:cNvPr id="385" name="Google Shape;385;p53"/>
          <p:cNvSpPr/>
          <p:nvPr/>
        </p:nvSpPr>
        <p:spPr>
          <a:xfrm>
            <a:off x="8790781" y="1828801"/>
            <a:ext cx="3236400" cy="2032200"/>
          </a:xfrm>
          <a:custGeom>
            <a:avLst/>
            <a:gdLst/>
            <a:ahLst/>
            <a:cxnLst/>
            <a:rect l="l" t="t" r="r" b="b"/>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278725" tIns="278725" rIns="278725" bIns="278725" anchor="t" anchorCtr="0">
            <a:noAutofit/>
          </a:bodyPr>
          <a:lstStyle/>
          <a:p>
            <a:pPr marL="0" marR="0" lvl="0" indent="0" algn="l" rtl="0">
              <a:lnSpc>
                <a:spcPct val="133333"/>
              </a:lnSpc>
              <a:spcBef>
                <a:spcPts val="0"/>
              </a:spcBef>
              <a:spcAft>
                <a:spcPts val="0"/>
              </a:spcAft>
              <a:buClr>
                <a:srgbClr val="FFFFFF"/>
              </a:buClr>
              <a:buSzPts val="1100"/>
              <a:buFont typeface="Arial"/>
              <a:buNone/>
            </a:pPr>
            <a:r>
              <a:rPr lang="en-US" sz="11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300" b="0" i="0" u="none" strike="noStrike" cap="none">
              <a:solidFill>
                <a:srgbClr val="000000"/>
              </a:solidFill>
              <a:latin typeface="Arial"/>
              <a:ea typeface="Arial"/>
              <a:cs typeface="Arial"/>
              <a:sym typeface="Arial"/>
            </a:endParaRPr>
          </a:p>
        </p:txBody>
      </p:sp>
      <p:grpSp>
        <p:nvGrpSpPr>
          <p:cNvPr id="386" name="Google Shape;386;p53"/>
          <p:cNvGrpSpPr/>
          <p:nvPr/>
        </p:nvGrpSpPr>
        <p:grpSpPr>
          <a:xfrm>
            <a:off x="4051299" y="1828798"/>
            <a:ext cx="2031492" cy="2031289"/>
            <a:chOff x="0" y="0"/>
            <a:chExt cx="2031492" cy="2031492"/>
          </a:xfrm>
        </p:grpSpPr>
        <p:pic>
          <p:nvPicPr>
            <p:cNvPr id="387" name="Google Shape;387;p53"/>
            <p:cNvPicPr preferRelativeResize="0"/>
            <p:nvPr/>
          </p:nvPicPr>
          <p:blipFill rotWithShape="1">
            <a:blip r:embed="rId8">
              <a:alphaModFix/>
            </a:blip>
            <a:srcRect/>
            <a:stretch/>
          </p:blipFill>
          <p:spPr>
            <a:xfrm>
              <a:off x="0" y="0"/>
              <a:ext cx="2031492" cy="2031492"/>
            </a:xfrm>
            <a:prstGeom prst="rect">
              <a:avLst/>
            </a:prstGeom>
            <a:noFill/>
            <a:ln>
              <a:noFill/>
            </a:ln>
          </p:spPr>
        </p:pic>
        <p:sp>
          <p:nvSpPr>
            <p:cNvPr id="388" name="Google Shape;388;p53"/>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INSERT TERM</a:t>
              </a:r>
              <a:endParaRPr sz="1300" b="0" i="0" u="none" strike="noStrike" cap="none">
                <a:solidFill>
                  <a:srgbClr val="000000"/>
                </a:solidFill>
                <a:latin typeface="Arial"/>
                <a:ea typeface="Arial"/>
                <a:cs typeface="Arial"/>
                <a:sym typeface="Arial"/>
              </a:endParaRPr>
            </a:p>
          </p:txBody>
        </p:sp>
        <p:sp>
          <p:nvSpPr>
            <p:cNvPr id="389" name="Google Shape;389;p53"/>
            <p:cNvSpPr/>
            <p:nvPr/>
          </p:nvSpPr>
          <p:spPr>
            <a:xfrm>
              <a:off x="165100" y="419100"/>
              <a:ext cx="17502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a:t>
              </a:r>
              <a:endParaRPr sz="1100" b="0" i="0" u="none" strike="noStrike" cap="none">
                <a:solidFill>
                  <a:srgbClr val="000000"/>
                </a:solidFill>
                <a:latin typeface="Arial"/>
                <a:ea typeface="Arial"/>
                <a:cs typeface="Arial"/>
                <a:sym typeface="Arial"/>
              </a:endParaRPr>
            </a:p>
          </p:txBody>
        </p:sp>
      </p:grpSp>
      <p:grpSp>
        <p:nvGrpSpPr>
          <p:cNvPr id="390" name="Google Shape;390;p53"/>
          <p:cNvGrpSpPr/>
          <p:nvPr/>
        </p:nvGrpSpPr>
        <p:grpSpPr>
          <a:xfrm>
            <a:off x="6362699" y="1828798"/>
            <a:ext cx="2031492" cy="2031289"/>
            <a:chOff x="0" y="0"/>
            <a:chExt cx="2031492" cy="2031492"/>
          </a:xfrm>
        </p:grpSpPr>
        <p:pic>
          <p:nvPicPr>
            <p:cNvPr id="391" name="Google Shape;391;p53"/>
            <p:cNvPicPr preferRelativeResize="0"/>
            <p:nvPr/>
          </p:nvPicPr>
          <p:blipFill rotWithShape="1">
            <a:blip r:embed="rId9">
              <a:alphaModFix/>
            </a:blip>
            <a:srcRect/>
            <a:stretch/>
          </p:blipFill>
          <p:spPr>
            <a:xfrm>
              <a:off x="0" y="0"/>
              <a:ext cx="2031492" cy="2031492"/>
            </a:xfrm>
            <a:prstGeom prst="rect">
              <a:avLst/>
            </a:prstGeom>
            <a:noFill/>
            <a:ln>
              <a:noFill/>
            </a:ln>
          </p:spPr>
        </p:pic>
        <p:sp>
          <p:nvSpPr>
            <p:cNvPr id="392" name="Google Shape;392;p53"/>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INSERT TERM</a:t>
              </a:r>
              <a:endParaRPr sz="1300" b="0" i="0" u="none" strike="noStrike" cap="none">
                <a:solidFill>
                  <a:srgbClr val="000000"/>
                </a:solidFill>
                <a:latin typeface="Arial"/>
                <a:ea typeface="Arial"/>
                <a:cs typeface="Arial"/>
                <a:sym typeface="Arial"/>
              </a:endParaRPr>
            </a:p>
          </p:txBody>
        </p:sp>
        <p:sp>
          <p:nvSpPr>
            <p:cNvPr id="393" name="Google Shape;393;p53"/>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1100"/>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00" b="0" i="0" u="none" strike="noStrike" cap="none">
                <a:solidFill>
                  <a:srgbClr val="FFFFFF"/>
                </a:solidFill>
                <a:latin typeface="Arial"/>
                <a:ea typeface="Arial"/>
                <a:cs typeface="Arial"/>
                <a:sym typeface="Arial"/>
              </a:endParaRPr>
            </a:p>
          </p:txBody>
        </p:sp>
      </p:grpSp>
      <p:grpSp>
        <p:nvGrpSpPr>
          <p:cNvPr id="394" name="Google Shape;394;p53"/>
          <p:cNvGrpSpPr/>
          <p:nvPr/>
        </p:nvGrpSpPr>
        <p:grpSpPr>
          <a:xfrm>
            <a:off x="4051299" y="4114798"/>
            <a:ext cx="2031492" cy="2031289"/>
            <a:chOff x="0" y="0"/>
            <a:chExt cx="2031492" cy="2031492"/>
          </a:xfrm>
        </p:grpSpPr>
        <p:pic>
          <p:nvPicPr>
            <p:cNvPr id="395" name="Google Shape;395;p53"/>
            <p:cNvPicPr preferRelativeResize="0"/>
            <p:nvPr/>
          </p:nvPicPr>
          <p:blipFill rotWithShape="1">
            <a:blip r:embed="rId10">
              <a:alphaModFix/>
            </a:blip>
            <a:srcRect/>
            <a:stretch/>
          </p:blipFill>
          <p:spPr>
            <a:xfrm>
              <a:off x="0" y="0"/>
              <a:ext cx="2031492" cy="2031492"/>
            </a:xfrm>
            <a:prstGeom prst="rect">
              <a:avLst/>
            </a:prstGeom>
            <a:noFill/>
            <a:ln>
              <a:noFill/>
            </a:ln>
          </p:spPr>
        </p:pic>
        <p:sp>
          <p:nvSpPr>
            <p:cNvPr id="396" name="Google Shape;396;p53"/>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INSERT TERM</a:t>
              </a:r>
              <a:endParaRPr sz="1300" b="0" i="0" u="none" strike="noStrike" cap="none">
                <a:solidFill>
                  <a:srgbClr val="000000"/>
                </a:solidFill>
                <a:latin typeface="Arial"/>
                <a:ea typeface="Arial"/>
                <a:cs typeface="Arial"/>
                <a:sym typeface="Arial"/>
              </a:endParaRPr>
            </a:p>
          </p:txBody>
        </p:sp>
        <p:sp>
          <p:nvSpPr>
            <p:cNvPr id="397" name="Google Shape;397;p53"/>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1100"/>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00" b="0" i="0" u="none" strike="noStrike" cap="none">
                <a:solidFill>
                  <a:srgbClr val="FFFFFF"/>
                </a:solidFill>
                <a:latin typeface="Arial"/>
                <a:ea typeface="Arial"/>
                <a:cs typeface="Arial"/>
                <a:sym typeface="Arial"/>
              </a:endParaRPr>
            </a:p>
          </p:txBody>
        </p:sp>
      </p:grpSp>
      <p:grpSp>
        <p:nvGrpSpPr>
          <p:cNvPr id="398" name="Google Shape;398;p53"/>
          <p:cNvGrpSpPr/>
          <p:nvPr/>
        </p:nvGrpSpPr>
        <p:grpSpPr>
          <a:xfrm>
            <a:off x="6362699" y="4114798"/>
            <a:ext cx="2031492" cy="2031289"/>
            <a:chOff x="0" y="0"/>
            <a:chExt cx="2031492" cy="2031492"/>
          </a:xfrm>
        </p:grpSpPr>
        <p:pic>
          <p:nvPicPr>
            <p:cNvPr id="399" name="Google Shape;399;p53"/>
            <p:cNvPicPr preferRelativeResize="0"/>
            <p:nvPr/>
          </p:nvPicPr>
          <p:blipFill rotWithShape="1">
            <a:blip r:embed="rId11">
              <a:alphaModFix/>
            </a:blip>
            <a:srcRect/>
            <a:stretch/>
          </p:blipFill>
          <p:spPr>
            <a:xfrm>
              <a:off x="0" y="0"/>
              <a:ext cx="2031492" cy="2031492"/>
            </a:xfrm>
            <a:prstGeom prst="rect">
              <a:avLst/>
            </a:prstGeom>
            <a:noFill/>
            <a:ln>
              <a:noFill/>
            </a:ln>
          </p:spPr>
        </p:pic>
        <p:sp>
          <p:nvSpPr>
            <p:cNvPr id="400" name="Google Shape;400;p53"/>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INSERT TERM</a:t>
              </a:r>
              <a:endParaRPr sz="1300" b="0" i="0" u="none" strike="noStrike" cap="none">
                <a:solidFill>
                  <a:srgbClr val="000000"/>
                </a:solidFill>
                <a:latin typeface="Arial"/>
                <a:ea typeface="Arial"/>
                <a:cs typeface="Arial"/>
                <a:sym typeface="Arial"/>
              </a:endParaRPr>
            </a:p>
          </p:txBody>
        </p:sp>
        <p:sp>
          <p:nvSpPr>
            <p:cNvPr id="401" name="Google Shape;401;p53"/>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1100"/>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00" b="0" i="0" u="none" strike="noStrike" cap="none">
                <a:solidFill>
                  <a:srgbClr val="FFFFFF"/>
                </a:solidFill>
                <a:latin typeface="Arial"/>
                <a:ea typeface="Arial"/>
                <a:cs typeface="Arial"/>
                <a:sym typeface="Arial"/>
              </a:endParaRPr>
            </a:p>
          </p:txBody>
        </p:sp>
      </p:grpSp>
      <p:sp>
        <p:nvSpPr>
          <p:cNvPr id="402" name="Google Shape;402;p53"/>
          <p:cNvSpPr/>
          <p:nvPr/>
        </p:nvSpPr>
        <p:spPr>
          <a:xfrm>
            <a:off x="8940836" y="4156957"/>
            <a:ext cx="3331500" cy="2032200"/>
          </a:xfrm>
          <a:custGeom>
            <a:avLst/>
            <a:gdLst/>
            <a:ahLst/>
            <a:cxnLst/>
            <a:rect l="l" t="t" r="r" b="b"/>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278725" tIns="278725" rIns="278725" bIns="278725" anchor="t" anchorCtr="0">
            <a:noAutofit/>
          </a:bodyPr>
          <a:lstStyle/>
          <a:p>
            <a:pPr marL="0" marR="0" lvl="0" indent="0" algn="l" rtl="0">
              <a:lnSpc>
                <a:spcPct val="133333"/>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Insert quote here. </a:t>
            </a:r>
            <a:endParaRPr sz="1300" b="0" i="0" u="none" strike="noStrike" cap="none">
              <a:solidFill>
                <a:srgbClr val="000000"/>
              </a:solidFill>
              <a:latin typeface="Arial"/>
              <a:ea typeface="Arial"/>
              <a:cs typeface="Arial"/>
              <a:sym typeface="Arial"/>
            </a:endParaRPr>
          </a:p>
          <a:p>
            <a:pPr marL="0" marR="0" lvl="0" indent="0" algn="l" rtl="0">
              <a:lnSpc>
                <a:spcPct val="133333"/>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Vestibulum suscipit augue a erat tristique sollicitudin. Donec sit amet neque arcu. Vestibulum at rhoncus neque. Vivamus eget vulputate purus. Curabitur venenatis, nisi non faucibus fringilla. —John Doe</a:t>
            </a:r>
            <a:endParaRPr sz="13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408"/>
        <p:cNvGrpSpPr/>
        <p:nvPr/>
      </p:nvGrpSpPr>
      <p:grpSpPr>
        <a:xfrm>
          <a:off x="0" y="0"/>
          <a:ext cx="0" cy="0"/>
          <a:chOff x="0" y="0"/>
          <a:chExt cx="0" cy="0"/>
        </a:xfrm>
      </p:grpSpPr>
      <p:cxnSp>
        <p:nvCxnSpPr>
          <p:cNvPr id="409" name="Google Shape;409;p55"/>
          <p:cNvCxnSpPr/>
          <p:nvPr/>
        </p:nvCxnSpPr>
        <p:spPr>
          <a:xfrm>
            <a:off x="635001" y="1219200"/>
            <a:ext cx="11734800" cy="0"/>
          </a:xfrm>
          <a:prstGeom prst="straightConnector1">
            <a:avLst/>
          </a:prstGeom>
          <a:noFill/>
          <a:ln w="9525" cap="flat" cmpd="sng">
            <a:solidFill>
              <a:srgbClr val="FFFFFF"/>
            </a:solidFill>
            <a:prstDash val="solid"/>
            <a:miter lim="8000"/>
            <a:headEnd type="none" w="sm" len="sm"/>
            <a:tailEnd type="none" w="sm" len="sm"/>
          </a:ln>
        </p:spPr>
      </p:cxnSp>
      <p:cxnSp>
        <p:nvCxnSpPr>
          <p:cNvPr id="410" name="Google Shape;410;p55"/>
          <p:cNvCxnSpPr/>
          <p:nvPr/>
        </p:nvCxnSpPr>
        <p:spPr>
          <a:xfrm>
            <a:off x="634963" y="632000"/>
            <a:ext cx="11734800" cy="0"/>
          </a:xfrm>
          <a:prstGeom prst="straightConnector1">
            <a:avLst/>
          </a:prstGeom>
          <a:noFill/>
          <a:ln w="9525" cap="flat" cmpd="sng">
            <a:solidFill>
              <a:srgbClr val="F3F3F3"/>
            </a:solidFill>
            <a:prstDash val="solid"/>
            <a:miter lim="8000"/>
            <a:headEnd type="none" w="sm" len="sm"/>
            <a:tailEnd type="none" w="sm" len="sm"/>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411"/>
        <p:cNvGrpSpPr/>
        <p:nvPr/>
      </p:nvGrpSpPr>
      <p:grpSpPr>
        <a:xfrm>
          <a:off x="0" y="0"/>
          <a:ext cx="0" cy="0"/>
          <a:chOff x="0" y="0"/>
          <a:chExt cx="0" cy="0"/>
        </a:xfrm>
      </p:grpSpPr>
      <p:sp>
        <p:nvSpPr>
          <p:cNvPr id="412" name="Google Shape;412;p56"/>
          <p:cNvSpPr txBox="1">
            <a:spLocks noGrp="1"/>
          </p:cNvSpPr>
          <p:nvPr>
            <p:ph type="title"/>
          </p:nvPr>
        </p:nvSpPr>
        <p:spPr>
          <a:xfrm>
            <a:off x="635001" y="1473200"/>
            <a:ext cx="11734800" cy="711300"/>
          </a:xfrm>
          <a:prstGeom prst="rect">
            <a:avLst/>
          </a:prstGeom>
          <a:noFill/>
          <a:ln>
            <a:noFill/>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384"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Font typeface="Arial"/>
              <a:buNone/>
              <a:defRPr sz="1810"/>
            </a:lvl2pPr>
            <a:lvl3pPr marL="0" marR="0" lvl="2" indent="444500" algn="l" rtl="0">
              <a:lnSpc>
                <a:spcPct val="92592"/>
              </a:lnSpc>
              <a:spcBef>
                <a:spcPts val="0"/>
              </a:spcBef>
              <a:spcAft>
                <a:spcPts val="0"/>
              </a:spcAft>
              <a:buSzPts val="1400"/>
              <a:buFont typeface="Arial"/>
              <a:buNone/>
              <a:defRPr sz="1810"/>
            </a:lvl3pPr>
            <a:lvl4pPr marL="0" marR="0" lvl="3" indent="685800" algn="l" rtl="0">
              <a:lnSpc>
                <a:spcPct val="92592"/>
              </a:lnSpc>
              <a:spcBef>
                <a:spcPts val="0"/>
              </a:spcBef>
              <a:spcAft>
                <a:spcPts val="0"/>
              </a:spcAft>
              <a:buSzPts val="1400"/>
              <a:buFont typeface="Arial"/>
              <a:buNone/>
              <a:defRPr sz="1810"/>
            </a:lvl4pPr>
            <a:lvl5pPr marL="0" marR="0" lvl="4" indent="914400" algn="l" rtl="0">
              <a:lnSpc>
                <a:spcPct val="92592"/>
              </a:lnSpc>
              <a:spcBef>
                <a:spcPts val="0"/>
              </a:spcBef>
              <a:spcAft>
                <a:spcPts val="0"/>
              </a:spcAft>
              <a:buSzPts val="1400"/>
              <a:buFont typeface="Arial"/>
              <a:buNone/>
              <a:defRPr sz="1810"/>
            </a:lvl5pPr>
            <a:lvl6pPr marL="0" marR="0" lvl="5" indent="1130300" algn="l" rtl="0">
              <a:lnSpc>
                <a:spcPct val="92592"/>
              </a:lnSpc>
              <a:spcBef>
                <a:spcPts val="0"/>
              </a:spcBef>
              <a:spcAft>
                <a:spcPts val="0"/>
              </a:spcAft>
              <a:buSzPts val="1400"/>
              <a:buFont typeface="Arial"/>
              <a:buNone/>
              <a:defRPr sz="1810"/>
            </a:lvl6pPr>
            <a:lvl7pPr marL="0" marR="0" lvl="6" indent="1358900" algn="l" rtl="0">
              <a:lnSpc>
                <a:spcPct val="92592"/>
              </a:lnSpc>
              <a:spcBef>
                <a:spcPts val="0"/>
              </a:spcBef>
              <a:spcAft>
                <a:spcPts val="0"/>
              </a:spcAft>
              <a:buSzPts val="1400"/>
              <a:buFont typeface="Arial"/>
              <a:buNone/>
              <a:defRPr sz="1810"/>
            </a:lvl7pPr>
            <a:lvl8pPr marL="0" marR="0" lvl="7" indent="1600200" algn="l" rtl="0">
              <a:lnSpc>
                <a:spcPct val="92592"/>
              </a:lnSpc>
              <a:spcBef>
                <a:spcPts val="0"/>
              </a:spcBef>
              <a:spcAft>
                <a:spcPts val="0"/>
              </a:spcAft>
              <a:buSzPts val="1400"/>
              <a:buFont typeface="Arial"/>
              <a:buNone/>
              <a:defRPr sz="1810"/>
            </a:lvl8pPr>
            <a:lvl9pPr marL="0" marR="0" lvl="8" indent="1816100" algn="l" rtl="0">
              <a:lnSpc>
                <a:spcPct val="92592"/>
              </a:lnSpc>
              <a:spcBef>
                <a:spcPts val="0"/>
              </a:spcBef>
              <a:spcAft>
                <a:spcPts val="0"/>
              </a:spcAft>
              <a:buSzPts val="1400"/>
              <a:buFont typeface="Arial"/>
              <a:buNone/>
              <a:defRPr sz="1810"/>
            </a:lvl9pPr>
          </a:lstStyle>
          <a:p>
            <a:endParaRPr/>
          </a:p>
        </p:txBody>
      </p:sp>
      <p:sp>
        <p:nvSpPr>
          <p:cNvPr id="413" name="Google Shape;413;p56"/>
          <p:cNvSpPr txBox="1">
            <a:spLocks noGrp="1"/>
          </p:cNvSpPr>
          <p:nvPr>
            <p:ph type="body" idx="1"/>
          </p:nvPr>
        </p:nvSpPr>
        <p:spPr>
          <a:xfrm>
            <a:off x="632057" y="2413000"/>
            <a:ext cx="11734800" cy="3810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300"/>
              <a:buFont typeface="Arial"/>
              <a:buNone/>
              <a:defRPr sz="1384" b="0" i="0" u="none" strike="noStrike" cap="none">
                <a:solidFill>
                  <a:srgbClr val="000000"/>
                </a:solidFill>
                <a:latin typeface="Arial"/>
                <a:ea typeface="Arial"/>
                <a:cs typeface="Arial"/>
                <a:sym typeface="Arial"/>
              </a:defRPr>
            </a:lvl1pPr>
            <a:lvl2pPr marL="914400" marR="0" lvl="1"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2pPr>
            <a:lvl3pPr marL="1371600" marR="0" lvl="2"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3pPr>
            <a:lvl4pPr marL="1828800" marR="0" lvl="3"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4pPr>
            <a:lvl5pPr marL="2286000" marR="0" lvl="4"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5pPr>
            <a:lvl6pPr marL="2743200" marR="0" lvl="5" indent="-316483"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6pPr>
            <a:lvl7pPr marL="3200400" marR="0" lvl="6" indent="-316483"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7pPr>
            <a:lvl8pPr marL="3657600" marR="0" lvl="7" indent="-316484"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8pPr>
            <a:lvl9pPr marL="4114800" marR="0" lvl="8" indent="-316484"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414"/>
        <p:cNvGrpSpPr/>
        <p:nvPr/>
      </p:nvGrpSpPr>
      <p:grpSpPr>
        <a:xfrm>
          <a:off x="0" y="0"/>
          <a:ext cx="0" cy="0"/>
          <a:chOff x="0" y="0"/>
          <a:chExt cx="0" cy="0"/>
        </a:xfrm>
      </p:grpSpPr>
      <p:cxnSp>
        <p:nvCxnSpPr>
          <p:cNvPr id="415" name="Google Shape;415;p57"/>
          <p:cNvCxnSpPr/>
          <p:nvPr/>
        </p:nvCxnSpPr>
        <p:spPr>
          <a:xfrm>
            <a:off x="635001" y="635000"/>
            <a:ext cx="11734800" cy="0"/>
          </a:xfrm>
          <a:prstGeom prst="straightConnector1">
            <a:avLst/>
          </a:prstGeom>
          <a:noFill/>
          <a:ln w="9525" cap="flat" cmpd="sng">
            <a:solidFill>
              <a:srgbClr val="FFFFFF"/>
            </a:solidFill>
            <a:prstDash val="solid"/>
            <a:miter lim="8000"/>
            <a:headEnd type="none" w="sm" len="sm"/>
            <a:tailEnd type="none" w="sm" len="sm"/>
          </a:ln>
        </p:spPr>
      </p:cxnSp>
      <p:cxnSp>
        <p:nvCxnSpPr>
          <p:cNvPr id="416" name="Google Shape;416;p57"/>
          <p:cNvCxnSpPr/>
          <p:nvPr/>
        </p:nvCxnSpPr>
        <p:spPr>
          <a:xfrm>
            <a:off x="635001" y="1219200"/>
            <a:ext cx="11734800" cy="0"/>
          </a:xfrm>
          <a:prstGeom prst="straightConnector1">
            <a:avLst/>
          </a:prstGeom>
          <a:noFill/>
          <a:ln w="9525" cap="flat" cmpd="sng">
            <a:solidFill>
              <a:srgbClr val="FFFFFF"/>
            </a:solidFill>
            <a:prstDash val="solid"/>
            <a:miter lim="8000"/>
            <a:headEnd type="none" w="sm" len="sm"/>
            <a:tailEnd type="none" w="sm" len="sm"/>
          </a:ln>
        </p:spPr>
      </p:cxnSp>
      <p:pic>
        <p:nvPicPr>
          <p:cNvPr id="417" name="Google Shape;417;p57"/>
          <p:cNvPicPr preferRelativeResize="0"/>
          <p:nvPr/>
        </p:nvPicPr>
        <p:blipFill rotWithShape="1">
          <a:blip r:embed="rId2">
            <a:alphaModFix/>
          </a:blip>
          <a:srcRect/>
          <a:stretch/>
        </p:blipFill>
        <p:spPr>
          <a:xfrm>
            <a:off x="634999" y="762000"/>
            <a:ext cx="2831066" cy="305069"/>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418"/>
        <p:cNvGrpSpPr/>
        <p:nvPr/>
      </p:nvGrpSpPr>
      <p:grpSpPr>
        <a:xfrm>
          <a:off x="0" y="0"/>
          <a:ext cx="0" cy="0"/>
          <a:chOff x="0" y="0"/>
          <a:chExt cx="0" cy="0"/>
        </a:xfrm>
      </p:grpSpPr>
      <p:cxnSp>
        <p:nvCxnSpPr>
          <p:cNvPr id="419" name="Google Shape;419;p58"/>
          <p:cNvCxnSpPr/>
          <p:nvPr/>
        </p:nvCxnSpPr>
        <p:spPr>
          <a:xfrm>
            <a:off x="635001" y="635000"/>
            <a:ext cx="11734800" cy="0"/>
          </a:xfrm>
          <a:prstGeom prst="straightConnector1">
            <a:avLst/>
          </a:prstGeom>
          <a:noFill/>
          <a:ln w="12700" cap="flat" cmpd="sng">
            <a:solidFill>
              <a:srgbClr val="FFFFFF"/>
            </a:solidFill>
            <a:prstDash val="solid"/>
            <a:miter lim="8000"/>
            <a:headEnd type="none" w="sm" len="sm"/>
            <a:tailEnd type="none" w="sm" len="sm"/>
          </a:ln>
        </p:spPr>
      </p:cxnSp>
      <p:cxnSp>
        <p:nvCxnSpPr>
          <p:cNvPr id="420" name="Google Shape;420;p58"/>
          <p:cNvCxnSpPr/>
          <p:nvPr/>
        </p:nvCxnSpPr>
        <p:spPr>
          <a:xfrm>
            <a:off x="635001" y="1219200"/>
            <a:ext cx="11734800" cy="0"/>
          </a:xfrm>
          <a:prstGeom prst="straightConnector1">
            <a:avLst/>
          </a:prstGeom>
          <a:noFill/>
          <a:ln w="12700" cap="flat" cmpd="sng">
            <a:solidFill>
              <a:srgbClr val="FFFFFF"/>
            </a:solidFill>
            <a:prstDash val="solid"/>
            <a:miter lim="8000"/>
            <a:headEnd type="none" w="sm" len="sm"/>
            <a:tailEnd type="none" w="sm" len="sm"/>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421"/>
        <p:cNvGrpSpPr/>
        <p:nvPr/>
      </p:nvGrpSpPr>
      <p:grpSpPr>
        <a:xfrm>
          <a:off x="0" y="0"/>
          <a:ext cx="0" cy="0"/>
          <a:chOff x="0" y="0"/>
          <a:chExt cx="0" cy="0"/>
        </a:xfrm>
      </p:grpSpPr>
      <p:sp>
        <p:nvSpPr>
          <p:cNvPr id="422" name="Google Shape;422;p59"/>
          <p:cNvSpPr txBox="1">
            <a:spLocks noGrp="1"/>
          </p:cNvSpPr>
          <p:nvPr>
            <p:ph type="body" idx="1"/>
          </p:nvPr>
        </p:nvSpPr>
        <p:spPr>
          <a:xfrm>
            <a:off x="317500" y="317500"/>
            <a:ext cx="12369900" cy="66675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300"/>
              <a:buFont typeface="Arial"/>
              <a:buNone/>
              <a:defRPr sz="1384" b="0" i="0" u="none" strike="noStrike" cap="none">
                <a:solidFill>
                  <a:srgbClr val="000000"/>
                </a:solidFill>
                <a:latin typeface="Arial"/>
                <a:ea typeface="Arial"/>
                <a:cs typeface="Arial"/>
                <a:sym typeface="Arial"/>
              </a:defRPr>
            </a:lvl1pPr>
            <a:lvl2pPr marL="914400" marR="0" lvl="1"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2pPr>
            <a:lvl3pPr marL="1371600" marR="0" lvl="2"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3pPr>
            <a:lvl4pPr marL="1828800" marR="0" lvl="3"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4pPr>
            <a:lvl5pPr marL="2286000" marR="0" lvl="4"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5pPr>
            <a:lvl6pPr marL="2743200" marR="0" lvl="5" indent="-316483"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6pPr>
            <a:lvl7pPr marL="3200400" marR="0" lvl="6" indent="-316483"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7pPr>
            <a:lvl8pPr marL="3657600" marR="0" lvl="7" indent="-316484"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8pPr>
            <a:lvl9pPr marL="4114800" marR="0" lvl="8" indent="-316484"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9pPr>
          </a:lstStyle>
          <a:p>
            <a:endParaRPr/>
          </a:p>
        </p:txBody>
      </p:sp>
      <p:sp>
        <p:nvSpPr>
          <p:cNvPr id="423" name="Google Shape;423;p59"/>
          <p:cNvSpPr txBox="1">
            <a:spLocks noGrp="1"/>
          </p:cNvSpPr>
          <p:nvPr>
            <p:ph type="title"/>
          </p:nvPr>
        </p:nvSpPr>
        <p:spPr>
          <a:xfrm>
            <a:off x="635001" y="1473200"/>
            <a:ext cx="11734800" cy="1498500"/>
          </a:xfrm>
          <a:prstGeom prst="rect">
            <a:avLst/>
          </a:prstGeom>
          <a:noFill/>
          <a:ln>
            <a:noFill/>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384"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Font typeface="Arial"/>
              <a:buNone/>
              <a:defRPr sz="1810"/>
            </a:lvl2pPr>
            <a:lvl3pPr marL="0" marR="0" lvl="2" indent="444500" algn="l" rtl="0">
              <a:lnSpc>
                <a:spcPct val="92592"/>
              </a:lnSpc>
              <a:spcBef>
                <a:spcPts val="0"/>
              </a:spcBef>
              <a:spcAft>
                <a:spcPts val="0"/>
              </a:spcAft>
              <a:buSzPts val="1400"/>
              <a:buFont typeface="Arial"/>
              <a:buNone/>
              <a:defRPr sz="1810"/>
            </a:lvl3pPr>
            <a:lvl4pPr marL="0" marR="0" lvl="3" indent="685800" algn="l" rtl="0">
              <a:lnSpc>
                <a:spcPct val="92592"/>
              </a:lnSpc>
              <a:spcBef>
                <a:spcPts val="0"/>
              </a:spcBef>
              <a:spcAft>
                <a:spcPts val="0"/>
              </a:spcAft>
              <a:buSzPts val="1400"/>
              <a:buFont typeface="Arial"/>
              <a:buNone/>
              <a:defRPr sz="1810"/>
            </a:lvl4pPr>
            <a:lvl5pPr marL="0" marR="0" lvl="4" indent="914400" algn="l" rtl="0">
              <a:lnSpc>
                <a:spcPct val="92592"/>
              </a:lnSpc>
              <a:spcBef>
                <a:spcPts val="0"/>
              </a:spcBef>
              <a:spcAft>
                <a:spcPts val="0"/>
              </a:spcAft>
              <a:buSzPts val="1400"/>
              <a:buFont typeface="Arial"/>
              <a:buNone/>
              <a:defRPr sz="1810"/>
            </a:lvl5pPr>
            <a:lvl6pPr marL="0" marR="0" lvl="5" indent="1130300" algn="l" rtl="0">
              <a:lnSpc>
                <a:spcPct val="92592"/>
              </a:lnSpc>
              <a:spcBef>
                <a:spcPts val="0"/>
              </a:spcBef>
              <a:spcAft>
                <a:spcPts val="0"/>
              </a:spcAft>
              <a:buSzPts val="1400"/>
              <a:buFont typeface="Arial"/>
              <a:buNone/>
              <a:defRPr sz="1810"/>
            </a:lvl6pPr>
            <a:lvl7pPr marL="0" marR="0" lvl="6" indent="1358900" algn="l" rtl="0">
              <a:lnSpc>
                <a:spcPct val="92592"/>
              </a:lnSpc>
              <a:spcBef>
                <a:spcPts val="0"/>
              </a:spcBef>
              <a:spcAft>
                <a:spcPts val="0"/>
              </a:spcAft>
              <a:buSzPts val="1400"/>
              <a:buFont typeface="Arial"/>
              <a:buNone/>
              <a:defRPr sz="1810"/>
            </a:lvl7pPr>
            <a:lvl8pPr marL="0" marR="0" lvl="7" indent="1600200" algn="l" rtl="0">
              <a:lnSpc>
                <a:spcPct val="92592"/>
              </a:lnSpc>
              <a:spcBef>
                <a:spcPts val="0"/>
              </a:spcBef>
              <a:spcAft>
                <a:spcPts val="0"/>
              </a:spcAft>
              <a:buSzPts val="1400"/>
              <a:buFont typeface="Arial"/>
              <a:buNone/>
              <a:defRPr sz="1810"/>
            </a:lvl8pPr>
            <a:lvl9pPr marL="0" marR="0" lvl="8" indent="1816100" algn="l" rtl="0">
              <a:lnSpc>
                <a:spcPct val="92592"/>
              </a:lnSpc>
              <a:spcBef>
                <a:spcPts val="0"/>
              </a:spcBef>
              <a:spcAft>
                <a:spcPts val="0"/>
              </a:spcAft>
              <a:buSzPts val="1400"/>
              <a:buFont typeface="Arial"/>
              <a:buNone/>
              <a:defRPr sz="1810"/>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424"/>
        <p:cNvGrpSpPr/>
        <p:nvPr/>
      </p:nvGrpSpPr>
      <p:grpSpPr>
        <a:xfrm>
          <a:off x="0" y="0"/>
          <a:ext cx="0" cy="0"/>
          <a:chOff x="0" y="0"/>
          <a:chExt cx="0" cy="0"/>
        </a:xfrm>
      </p:grpSpPr>
      <p:cxnSp>
        <p:nvCxnSpPr>
          <p:cNvPr id="425" name="Google Shape;425;p60"/>
          <p:cNvCxnSpPr/>
          <p:nvPr/>
        </p:nvCxnSpPr>
        <p:spPr>
          <a:xfrm>
            <a:off x="635001" y="635000"/>
            <a:ext cx="11734800" cy="0"/>
          </a:xfrm>
          <a:prstGeom prst="straightConnector1">
            <a:avLst/>
          </a:prstGeom>
          <a:noFill/>
          <a:ln>
            <a:noFill/>
          </a:ln>
        </p:spPr>
      </p:cxnSp>
      <p:cxnSp>
        <p:nvCxnSpPr>
          <p:cNvPr id="426" name="Google Shape;426;p60"/>
          <p:cNvCxnSpPr/>
          <p:nvPr/>
        </p:nvCxnSpPr>
        <p:spPr>
          <a:xfrm>
            <a:off x="635001" y="1219200"/>
            <a:ext cx="11734800" cy="0"/>
          </a:xfrm>
          <a:prstGeom prst="straightConnector1">
            <a:avLst/>
          </a:prstGeom>
          <a:noFill/>
          <a:ln>
            <a:noFill/>
          </a:ln>
        </p:spPr>
      </p:cxnSp>
      <p:cxnSp>
        <p:nvCxnSpPr>
          <p:cNvPr id="427" name="Google Shape;427;p60"/>
          <p:cNvCxnSpPr/>
          <p:nvPr/>
        </p:nvCxnSpPr>
        <p:spPr>
          <a:xfrm rot="10800000" flipH="1">
            <a:off x="635001" y="2780999"/>
            <a:ext cx="3735000" cy="300"/>
          </a:xfrm>
          <a:prstGeom prst="straightConnector1">
            <a:avLst/>
          </a:prstGeom>
          <a:noFill/>
          <a:ln>
            <a:noFill/>
          </a:ln>
        </p:spPr>
      </p:cxnSp>
      <p:cxnSp>
        <p:nvCxnSpPr>
          <p:cNvPr id="428" name="Google Shape;428;p60"/>
          <p:cNvCxnSpPr/>
          <p:nvPr/>
        </p:nvCxnSpPr>
        <p:spPr>
          <a:xfrm rot="10800000" flipH="1">
            <a:off x="4622800" y="2780999"/>
            <a:ext cx="7742700" cy="300"/>
          </a:xfrm>
          <a:prstGeom prst="straightConnector1">
            <a:avLst/>
          </a:prstGeom>
          <a:noFill/>
          <a:ln>
            <a:noFill/>
          </a:ln>
        </p:spPr>
      </p:cxnSp>
      <p:cxnSp>
        <p:nvCxnSpPr>
          <p:cNvPr id="429" name="Google Shape;429;p60"/>
          <p:cNvCxnSpPr/>
          <p:nvPr/>
        </p:nvCxnSpPr>
        <p:spPr>
          <a:xfrm rot="10800000" flipH="1">
            <a:off x="635001" y="5752798"/>
            <a:ext cx="3735000" cy="300"/>
          </a:xfrm>
          <a:prstGeom prst="straightConnector1">
            <a:avLst/>
          </a:prstGeom>
          <a:noFill/>
          <a:ln>
            <a:noFill/>
          </a:ln>
        </p:spPr>
      </p:cxnSp>
      <p:cxnSp>
        <p:nvCxnSpPr>
          <p:cNvPr id="430" name="Google Shape;430;p60"/>
          <p:cNvCxnSpPr/>
          <p:nvPr/>
        </p:nvCxnSpPr>
        <p:spPr>
          <a:xfrm>
            <a:off x="4635500" y="5753100"/>
            <a:ext cx="7732200" cy="0"/>
          </a:xfrm>
          <a:prstGeom prst="straightConnector1">
            <a:avLst/>
          </a:prstGeom>
          <a:noFill/>
          <a:ln>
            <a:noFill/>
          </a:ln>
        </p:spPr>
      </p:cxnSp>
      <p:sp>
        <p:nvSpPr>
          <p:cNvPr id="431" name="Google Shape;431;p60"/>
          <p:cNvSpPr/>
          <p:nvPr/>
        </p:nvSpPr>
        <p:spPr>
          <a:xfrm>
            <a:off x="635001"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23" b="1" i="0" u="none" strike="noStrike" cap="none">
                <a:solidFill>
                  <a:srgbClr val="000000"/>
                </a:solidFill>
                <a:latin typeface="Arial"/>
                <a:ea typeface="Arial"/>
                <a:cs typeface="Arial"/>
                <a:sym typeface="Arial"/>
              </a:rPr>
              <a:t>KEY OBJECTIVE(S)</a:t>
            </a:r>
            <a:endParaRPr/>
          </a:p>
        </p:txBody>
      </p:sp>
      <p:sp>
        <p:nvSpPr>
          <p:cNvPr id="432" name="Google Shape;432;p60"/>
          <p:cNvSpPr/>
          <p:nvPr/>
        </p:nvSpPr>
        <p:spPr>
          <a:xfrm>
            <a:off x="46355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23" b="1" i="0" u="none" strike="noStrike" cap="none">
                <a:solidFill>
                  <a:srgbClr val="000000"/>
                </a:solidFill>
                <a:latin typeface="Arial"/>
                <a:ea typeface="Arial"/>
                <a:cs typeface="Arial"/>
                <a:sym typeface="Arial"/>
              </a:rPr>
              <a:t>AGENDA</a:t>
            </a:r>
            <a:endParaRPr/>
          </a:p>
        </p:txBody>
      </p:sp>
      <p:sp>
        <p:nvSpPr>
          <p:cNvPr id="433" name="Google Shape;433;p60"/>
          <p:cNvSpPr/>
          <p:nvPr/>
        </p:nvSpPr>
        <p:spPr>
          <a:xfrm>
            <a:off x="4635500" y="5359400"/>
            <a:ext cx="77469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23" b="1" i="0" u="none" strike="noStrike" cap="none">
                <a:solidFill>
                  <a:srgbClr val="000000"/>
                </a:solidFill>
                <a:latin typeface="Arial"/>
                <a:ea typeface="Arial"/>
                <a:cs typeface="Arial"/>
                <a:sym typeface="Arial"/>
              </a:rPr>
              <a:t>RESOURCES</a:t>
            </a:r>
            <a:endParaRPr/>
          </a:p>
        </p:txBody>
      </p:sp>
      <p:sp>
        <p:nvSpPr>
          <p:cNvPr id="434" name="Google Shape;434;p60"/>
          <p:cNvSpPr/>
          <p:nvPr/>
        </p:nvSpPr>
        <p:spPr>
          <a:xfrm>
            <a:off x="635001" y="53594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23" b="1" i="0" u="none" strike="noStrike" cap="none">
                <a:solidFill>
                  <a:srgbClr val="000000"/>
                </a:solidFill>
                <a:latin typeface="Arial"/>
                <a:ea typeface="Arial"/>
                <a:cs typeface="Arial"/>
                <a:sym typeface="Arial"/>
              </a:rPr>
              <a:t>DELIVERABLE</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435"/>
        <p:cNvGrpSpPr/>
        <p:nvPr/>
      </p:nvGrpSpPr>
      <p:grpSpPr>
        <a:xfrm>
          <a:off x="0" y="0"/>
          <a:ext cx="0" cy="0"/>
          <a:chOff x="0" y="0"/>
          <a:chExt cx="0" cy="0"/>
        </a:xfrm>
      </p:grpSpPr>
      <p:cxnSp>
        <p:nvCxnSpPr>
          <p:cNvPr id="436" name="Google Shape;436;p61"/>
          <p:cNvCxnSpPr/>
          <p:nvPr/>
        </p:nvCxnSpPr>
        <p:spPr>
          <a:xfrm>
            <a:off x="635001" y="635000"/>
            <a:ext cx="11734800" cy="0"/>
          </a:xfrm>
          <a:prstGeom prst="straightConnector1">
            <a:avLst/>
          </a:prstGeom>
          <a:noFill/>
          <a:ln>
            <a:noFill/>
          </a:ln>
        </p:spPr>
      </p:cxnSp>
      <p:cxnSp>
        <p:nvCxnSpPr>
          <p:cNvPr id="437" name="Google Shape;437;p61"/>
          <p:cNvCxnSpPr/>
          <p:nvPr/>
        </p:nvCxnSpPr>
        <p:spPr>
          <a:xfrm>
            <a:off x="635001" y="1219200"/>
            <a:ext cx="11734800" cy="0"/>
          </a:xfrm>
          <a:prstGeom prst="straightConnector1">
            <a:avLst/>
          </a:prstGeom>
          <a:noFill/>
          <a:ln>
            <a:noFill/>
          </a:ln>
        </p:spPr>
      </p:cxnSp>
      <p:cxnSp>
        <p:nvCxnSpPr>
          <p:cNvPr id="438" name="Google Shape;438;p61"/>
          <p:cNvCxnSpPr/>
          <p:nvPr/>
        </p:nvCxnSpPr>
        <p:spPr>
          <a:xfrm rot="10800000" flipH="1">
            <a:off x="8623300" y="2780999"/>
            <a:ext cx="3735000" cy="300"/>
          </a:xfrm>
          <a:prstGeom prst="straightConnector1">
            <a:avLst/>
          </a:prstGeom>
          <a:noFill/>
          <a:ln>
            <a:noFill/>
          </a:ln>
        </p:spPr>
      </p:cxnSp>
      <p:cxnSp>
        <p:nvCxnSpPr>
          <p:cNvPr id="439" name="Google Shape;439;p61"/>
          <p:cNvCxnSpPr/>
          <p:nvPr/>
        </p:nvCxnSpPr>
        <p:spPr>
          <a:xfrm rot="10800000" flipH="1">
            <a:off x="635001" y="2780999"/>
            <a:ext cx="7742700" cy="300"/>
          </a:xfrm>
          <a:prstGeom prst="straightConnector1">
            <a:avLst/>
          </a:prstGeom>
          <a:noFill/>
          <a:ln>
            <a:noFill/>
          </a:ln>
        </p:spPr>
      </p:cxnSp>
      <p:sp>
        <p:nvSpPr>
          <p:cNvPr id="440" name="Google Shape;440;p61"/>
          <p:cNvSpPr/>
          <p:nvPr/>
        </p:nvSpPr>
        <p:spPr>
          <a:xfrm>
            <a:off x="635001"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23" b="1" i="0" u="none" strike="noStrike" cap="none">
                <a:solidFill>
                  <a:srgbClr val="000000"/>
                </a:solidFill>
                <a:latin typeface="Arial"/>
                <a:ea typeface="Arial"/>
                <a:cs typeface="Arial"/>
                <a:sym typeface="Arial"/>
              </a:rPr>
              <a:t>SUMMARY</a:t>
            </a:r>
            <a:endParaRPr/>
          </a:p>
        </p:txBody>
      </p:sp>
      <p:sp>
        <p:nvSpPr>
          <p:cNvPr id="441" name="Google Shape;441;p61"/>
          <p:cNvSpPr/>
          <p:nvPr/>
        </p:nvSpPr>
        <p:spPr>
          <a:xfrm>
            <a:off x="8636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23" b="1" i="0" u="none" strike="noStrike" cap="none">
                <a:solidFill>
                  <a:srgbClr val="000000"/>
                </a:solidFill>
                <a:latin typeface="Arial"/>
                <a:ea typeface="Arial"/>
                <a:cs typeface="Arial"/>
                <a:sym typeface="Arial"/>
              </a:rPr>
              <a:t>KEY CHALLENGE / QUESTION</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442"/>
        <p:cNvGrpSpPr/>
        <p:nvPr/>
      </p:nvGrpSpPr>
      <p:grpSpPr>
        <a:xfrm>
          <a:off x="0" y="0"/>
          <a:ext cx="0" cy="0"/>
          <a:chOff x="0" y="0"/>
          <a:chExt cx="0" cy="0"/>
        </a:xfrm>
      </p:grpSpPr>
      <p:pic>
        <p:nvPicPr>
          <p:cNvPr id="443" name="Google Shape;443;p62"/>
          <p:cNvPicPr preferRelativeResize="0"/>
          <p:nvPr/>
        </p:nvPicPr>
        <p:blipFill rotWithShape="1">
          <a:blip r:embed="rId2">
            <a:alphaModFix/>
          </a:blip>
          <a:srcRect/>
          <a:stretch/>
        </p:blipFill>
        <p:spPr>
          <a:xfrm>
            <a:off x="3314700" y="1555328"/>
            <a:ext cx="6351421" cy="5135527"/>
          </a:xfrm>
          <a:prstGeom prst="rect">
            <a:avLst/>
          </a:prstGeom>
          <a:noFill/>
          <a:ln>
            <a:noFill/>
          </a:ln>
        </p:spPr>
      </p:pic>
      <p:cxnSp>
        <p:nvCxnSpPr>
          <p:cNvPr id="444" name="Google Shape;444;p62"/>
          <p:cNvCxnSpPr/>
          <p:nvPr/>
        </p:nvCxnSpPr>
        <p:spPr>
          <a:xfrm>
            <a:off x="635001" y="635000"/>
            <a:ext cx="11734800" cy="0"/>
          </a:xfrm>
          <a:prstGeom prst="straightConnector1">
            <a:avLst/>
          </a:prstGeom>
          <a:noFill/>
          <a:ln>
            <a:noFill/>
          </a:ln>
        </p:spPr>
      </p:cxnSp>
      <p:cxnSp>
        <p:nvCxnSpPr>
          <p:cNvPr id="445" name="Google Shape;445;p62"/>
          <p:cNvCxnSpPr/>
          <p:nvPr/>
        </p:nvCxnSpPr>
        <p:spPr>
          <a:xfrm>
            <a:off x="635001" y="1219200"/>
            <a:ext cx="11734800" cy="0"/>
          </a:xfrm>
          <a:prstGeom prst="straightConnector1">
            <a:avLst/>
          </a:prstGeom>
          <a:noFill/>
          <a:ln>
            <a:noFill/>
          </a:ln>
        </p:spPr>
      </p:cxnSp>
      <p:sp>
        <p:nvSpPr>
          <p:cNvPr id="446" name="Google Shape;446;p62"/>
          <p:cNvSpPr txBox="1">
            <a:spLocks noGrp="1"/>
          </p:cNvSpPr>
          <p:nvPr>
            <p:ph type="body" idx="1"/>
          </p:nvPr>
        </p:nvSpPr>
        <p:spPr>
          <a:xfrm>
            <a:off x="3606800" y="1803400"/>
            <a:ext cx="5829000" cy="3288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300"/>
              <a:buFont typeface="Arial"/>
              <a:buNone/>
              <a:defRPr sz="1384" b="0" i="0" u="none" strike="noStrike" cap="none">
                <a:solidFill>
                  <a:srgbClr val="000000"/>
                </a:solidFill>
                <a:latin typeface="Arial"/>
                <a:ea typeface="Arial"/>
                <a:cs typeface="Arial"/>
                <a:sym typeface="Arial"/>
              </a:defRPr>
            </a:lvl1pPr>
            <a:lvl2pPr marL="914400" marR="0" lvl="1"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2pPr>
            <a:lvl3pPr marL="1371600" marR="0" lvl="2"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3pPr>
            <a:lvl4pPr marL="1828800" marR="0" lvl="3"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4pPr>
            <a:lvl5pPr marL="2286000" marR="0" lvl="4"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5pPr>
            <a:lvl6pPr marL="2743200" marR="0" lvl="5" indent="-316483"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6pPr>
            <a:lvl7pPr marL="3200400" marR="0" lvl="6" indent="-316483"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7pPr>
            <a:lvl8pPr marL="3657600" marR="0" lvl="7" indent="-316484"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8pPr>
            <a:lvl9pPr marL="4114800" marR="0" lvl="8" indent="-316484"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Chapter">
  <p:cSld name="1_Chapter">
    <p:bg>
      <p:bgPr>
        <a:solidFill>
          <a:srgbClr val="1EC9C6"/>
        </a:solidFill>
        <a:effectLst/>
      </p:bgPr>
    </p:bg>
    <p:spTree>
      <p:nvGrpSpPr>
        <p:cNvPr id="1" name="Shape 44"/>
        <p:cNvGrpSpPr/>
        <p:nvPr/>
      </p:nvGrpSpPr>
      <p:grpSpPr>
        <a:xfrm>
          <a:off x="0" y="0"/>
          <a:ext cx="0" cy="0"/>
          <a:chOff x="0" y="0"/>
          <a:chExt cx="0" cy="0"/>
        </a:xfrm>
      </p:grpSpPr>
      <p:cxnSp>
        <p:nvCxnSpPr>
          <p:cNvPr id="45" name="Google Shape;45;p7"/>
          <p:cNvCxnSpPr/>
          <p:nvPr/>
        </p:nvCxnSpPr>
        <p:spPr>
          <a:xfrm>
            <a:off x="591719" y="1219200"/>
            <a:ext cx="11821500" cy="0"/>
          </a:xfrm>
          <a:prstGeom prst="straightConnector1">
            <a:avLst/>
          </a:prstGeom>
          <a:noFill/>
          <a:ln w="9525" cap="flat" cmpd="sng">
            <a:solidFill>
              <a:srgbClr val="FFFFFF"/>
            </a:solidFill>
            <a:prstDash val="solid"/>
            <a:miter lim="8000"/>
            <a:headEnd type="none" w="sm" len="sm"/>
            <a:tailEnd type="none" w="sm" len="sm"/>
          </a:ln>
        </p:spPr>
      </p:cxnSp>
      <p:sp>
        <p:nvSpPr>
          <p:cNvPr id="46" name="Google Shape;46;p7"/>
          <p:cNvSpPr txBox="1"/>
          <p:nvPr/>
        </p:nvSpPr>
        <p:spPr>
          <a:xfrm>
            <a:off x="467382" y="6749056"/>
            <a:ext cx="11558700" cy="418800"/>
          </a:xfrm>
          <a:prstGeom prst="rect">
            <a:avLst/>
          </a:prstGeom>
          <a:noFill/>
          <a:ln>
            <a:noFill/>
          </a:ln>
        </p:spPr>
        <p:txBody>
          <a:bodyPr spcFirstLastPara="1" wrap="square" lIns="129550" tIns="129550" rIns="129550" bIns="129550" anchor="t" anchorCtr="0">
            <a:noAutofit/>
          </a:bodyPr>
          <a:lstStyle/>
          <a:p>
            <a:pPr marL="0" marR="0" lvl="0" indent="0" algn="l" rtl="0">
              <a:lnSpc>
                <a:spcPct val="100000"/>
              </a:lnSpc>
              <a:spcBef>
                <a:spcPts val="0"/>
              </a:spcBef>
              <a:spcAft>
                <a:spcPts val="0"/>
              </a:spcAft>
              <a:buClr>
                <a:srgbClr val="FFFFFF"/>
              </a:buClr>
              <a:buSzPts val="293"/>
              <a:buFont typeface="Helvetica Neue"/>
              <a:buNone/>
            </a:pPr>
            <a:r>
              <a:rPr lang="en-US" sz="1171" b="1" i="0" u="none" strike="noStrike" cap="none">
                <a:solidFill>
                  <a:srgbClr val="FFFFFF"/>
                </a:solidFill>
                <a:latin typeface="Helvetica Neue"/>
                <a:ea typeface="Helvetica Neue"/>
                <a:cs typeface="Helvetica Neue"/>
                <a:sym typeface="Helvetica Neue"/>
              </a:rPr>
              <a:t>GENERAL ASSEMBLY	</a:t>
            </a:r>
            <a:endParaRPr/>
          </a:p>
        </p:txBody>
      </p:sp>
      <p:cxnSp>
        <p:nvCxnSpPr>
          <p:cNvPr id="47" name="Google Shape;47;p7"/>
          <p:cNvCxnSpPr/>
          <p:nvPr/>
        </p:nvCxnSpPr>
        <p:spPr>
          <a:xfrm>
            <a:off x="591719" y="6736359"/>
            <a:ext cx="11821500" cy="0"/>
          </a:xfrm>
          <a:prstGeom prst="straightConnector1">
            <a:avLst/>
          </a:prstGeom>
          <a:noFill/>
          <a:ln w="9525" cap="flat" cmpd="sng">
            <a:solidFill>
              <a:srgbClr val="FFFFFF"/>
            </a:solidFill>
            <a:prstDash val="solid"/>
            <a:round/>
            <a:headEnd type="none" w="sm" len="sm"/>
            <a:tailEnd type="none" w="sm" len="sm"/>
          </a:ln>
        </p:spPr>
      </p:cxnSp>
      <p:pic>
        <p:nvPicPr>
          <p:cNvPr id="48" name="Google Shape;48;p7"/>
          <p:cNvPicPr preferRelativeResize="0"/>
          <p:nvPr/>
        </p:nvPicPr>
        <p:blipFill rotWithShape="1">
          <a:blip r:embed="rId2">
            <a:alphaModFix/>
          </a:blip>
          <a:srcRect/>
          <a:stretch/>
        </p:blipFill>
        <p:spPr>
          <a:xfrm>
            <a:off x="12120228" y="6812366"/>
            <a:ext cx="292559" cy="292052"/>
          </a:xfrm>
          <a:prstGeom prst="rect">
            <a:avLst/>
          </a:prstGeom>
          <a:noFill/>
          <a:ln>
            <a:noFill/>
          </a:ln>
        </p:spPr>
      </p:pic>
      <p:sp>
        <p:nvSpPr>
          <p:cNvPr id="49" name="Google Shape;49;p7"/>
          <p:cNvSpPr txBox="1">
            <a:spLocks noGrp="1"/>
          </p:cNvSpPr>
          <p:nvPr>
            <p:ph type="title"/>
          </p:nvPr>
        </p:nvSpPr>
        <p:spPr>
          <a:xfrm>
            <a:off x="495927" y="600228"/>
            <a:ext cx="11838600" cy="713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3407"/>
              <a:buFont typeface="Oswald"/>
              <a:buNone/>
              <a:defRPr sz="3407" b="1" i="0" u="none" strike="noStrike" cap="none">
                <a:solidFill>
                  <a:schemeClr val="dk1"/>
                </a:solidFill>
                <a:latin typeface="Oswald"/>
                <a:ea typeface="Oswald"/>
                <a:cs typeface="Oswald"/>
                <a:sym typeface="Oswald"/>
              </a:defRPr>
            </a:lvl1pPr>
            <a:lvl2pPr marR="0" lvl="1" algn="l" rtl="0">
              <a:lnSpc>
                <a:spcPct val="92592"/>
              </a:lnSpc>
              <a:spcBef>
                <a:spcPts val="0"/>
              </a:spcBef>
              <a:spcAft>
                <a:spcPts val="0"/>
              </a:spcAft>
              <a:buSzPts val="1917"/>
              <a:buFont typeface="Arial"/>
              <a:buNone/>
              <a:defRPr sz="1917"/>
            </a:lvl2pPr>
            <a:lvl3pPr marR="0" lvl="2" algn="l" rtl="0">
              <a:lnSpc>
                <a:spcPct val="92592"/>
              </a:lnSpc>
              <a:spcBef>
                <a:spcPts val="0"/>
              </a:spcBef>
              <a:spcAft>
                <a:spcPts val="0"/>
              </a:spcAft>
              <a:buSzPts val="1917"/>
              <a:buFont typeface="Arial"/>
              <a:buNone/>
              <a:defRPr sz="1917"/>
            </a:lvl3pPr>
            <a:lvl4pPr marR="0" lvl="3" algn="l" rtl="0">
              <a:lnSpc>
                <a:spcPct val="92592"/>
              </a:lnSpc>
              <a:spcBef>
                <a:spcPts val="0"/>
              </a:spcBef>
              <a:spcAft>
                <a:spcPts val="0"/>
              </a:spcAft>
              <a:buSzPts val="1917"/>
              <a:buFont typeface="Arial"/>
              <a:buNone/>
              <a:defRPr sz="1917"/>
            </a:lvl4pPr>
            <a:lvl5pPr marR="0" lvl="4" algn="l" rtl="0">
              <a:lnSpc>
                <a:spcPct val="92592"/>
              </a:lnSpc>
              <a:spcBef>
                <a:spcPts val="0"/>
              </a:spcBef>
              <a:spcAft>
                <a:spcPts val="0"/>
              </a:spcAft>
              <a:buSzPts val="1917"/>
              <a:buFont typeface="Arial"/>
              <a:buNone/>
              <a:defRPr sz="1917"/>
            </a:lvl5pPr>
            <a:lvl6pPr marR="0" lvl="5" algn="l" rtl="0">
              <a:lnSpc>
                <a:spcPct val="92592"/>
              </a:lnSpc>
              <a:spcBef>
                <a:spcPts val="0"/>
              </a:spcBef>
              <a:spcAft>
                <a:spcPts val="0"/>
              </a:spcAft>
              <a:buSzPts val="1917"/>
              <a:buFont typeface="Arial"/>
              <a:buNone/>
              <a:defRPr sz="1917"/>
            </a:lvl6pPr>
            <a:lvl7pPr marR="0" lvl="6" algn="l" rtl="0">
              <a:lnSpc>
                <a:spcPct val="92592"/>
              </a:lnSpc>
              <a:spcBef>
                <a:spcPts val="0"/>
              </a:spcBef>
              <a:spcAft>
                <a:spcPts val="0"/>
              </a:spcAft>
              <a:buSzPts val="1917"/>
              <a:buFont typeface="Arial"/>
              <a:buNone/>
              <a:defRPr sz="1917"/>
            </a:lvl7pPr>
            <a:lvl8pPr marR="0" lvl="7" algn="l" rtl="0">
              <a:lnSpc>
                <a:spcPct val="92592"/>
              </a:lnSpc>
              <a:spcBef>
                <a:spcPts val="0"/>
              </a:spcBef>
              <a:spcAft>
                <a:spcPts val="0"/>
              </a:spcAft>
              <a:buSzPts val="1917"/>
              <a:buFont typeface="Arial"/>
              <a:buNone/>
              <a:defRPr sz="1917"/>
            </a:lvl8pPr>
            <a:lvl9pPr marR="0" lvl="8" algn="l" rtl="0">
              <a:lnSpc>
                <a:spcPct val="92592"/>
              </a:lnSpc>
              <a:spcBef>
                <a:spcPts val="0"/>
              </a:spcBef>
              <a:spcAft>
                <a:spcPts val="0"/>
              </a:spcAft>
              <a:buSzPts val="1917"/>
              <a:buFont typeface="Arial"/>
              <a:buNone/>
              <a:defRPr sz="1917"/>
            </a:lvl9pPr>
          </a:lstStyle>
          <a:p>
            <a:endParaRPr/>
          </a:p>
        </p:txBody>
      </p:sp>
    </p:spTree>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447"/>
        <p:cNvGrpSpPr/>
        <p:nvPr/>
      </p:nvGrpSpPr>
      <p:grpSpPr>
        <a:xfrm>
          <a:off x="0" y="0"/>
          <a:ext cx="0" cy="0"/>
          <a:chOff x="0" y="0"/>
          <a:chExt cx="0" cy="0"/>
        </a:xfrm>
      </p:grpSpPr>
      <p:pic>
        <p:nvPicPr>
          <p:cNvPr id="448" name="Google Shape;448;p63"/>
          <p:cNvPicPr preferRelativeResize="0"/>
          <p:nvPr/>
        </p:nvPicPr>
        <p:blipFill rotWithShape="1">
          <a:blip r:embed="rId2">
            <a:alphaModFix/>
          </a:blip>
          <a:srcRect/>
          <a:stretch/>
        </p:blipFill>
        <p:spPr>
          <a:xfrm>
            <a:off x="2794791" y="1556145"/>
            <a:ext cx="7307339" cy="5128168"/>
          </a:xfrm>
          <a:prstGeom prst="rect">
            <a:avLst/>
          </a:prstGeom>
          <a:noFill/>
          <a:ln>
            <a:noFill/>
          </a:ln>
        </p:spPr>
      </p:pic>
      <p:cxnSp>
        <p:nvCxnSpPr>
          <p:cNvPr id="449" name="Google Shape;449;p63"/>
          <p:cNvCxnSpPr/>
          <p:nvPr/>
        </p:nvCxnSpPr>
        <p:spPr>
          <a:xfrm>
            <a:off x="635001" y="635000"/>
            <a:ext cx="11734800" cy="0"/>
          </a:xfrm>
          <a:prstGeom prst="straightConnector1">
            <a:avLst/>
          </a:prstGeom>
          <a:noFill/>
          <a:ln>
            <a:noFill/>
          </a:ln>
        </p:spPr>
      </p:cxnSp>
      <p:cxnSp>
        <p:nvCxnSpPr>
          <p:cNvPr id="450" name="Google Shape;450;p63"/>
          <p:cNvCxnSpPr/>
          <p:nvPr/>
        </p:nvCxnSpPr>
        <p:spPr>
          <a:xfrm>
            <a:off x="635001" y="1219200"/>
            <a:ext cx="11734800" cy="0"/>
          </a:xfrm>
          <a:prstGeom prst="straightConnector1">
            <a:avLst/>
          </a:prstGeom>
          <a:noFill/>
          <a:ln>
            <a:noFill/>
          </a:ln>
        </p:spPr>
      </p:cxnSp>
      <p:sp>
        <p:nvSpPr>
          <p:cNvPr id="451" name="Google Shape;451;p63"/>
          <p:cNvSpPr txBox="1">
            <a:spLocks noGrp="1"/>
          </p:cNvSpPr>
          <p:nvPr>
            <p:ph type="body" idx="1"/>
          </p:nvPr>
        </p:nvSpPr>
        <p:spPr>
          <a:xfrm>
            <a:off x="3759200" y="1841500"/>
            <a:ext cx="5448000" cy="3390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300"/>
              <a:buFont typeface="Arial"/>
              <a:buNone/>
              <a:defRPr sz="1384" b="0" i="0" u="none" strike="noStrike" cap="none">
                <a:solidFill>
                  <a:srgbClr val="000000"/>
                </a:solidFill>
                <a:latin typeface="Arial"/>
                <a:ea typeface="Arial"/>
                <a:cs typeface="Arial"/>
                <a:sym typeface="Arial"/>
              </a:defRPr>
            </a:lvl1pPr>
            <a:lvl2pPr marL="914400" marR="0" lvl="1"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2pPr>
            <a:lvl3pPr marL="1371600" marR="0" lvl="2"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3pPr>
            <a:lvl4pPr marL="1828800" marR="0" lvl="3"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4pPr>
            <a:lvl5pPr marL="2286000" marR="0" lvl="4"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5pPr>
            <a:lvl6pPr marL="2743200" marR="0" lvl="5" indent="-316483"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6pPr>
            <a:lvl7pPr marL="3200400" marR="0" lvl="6" indent="-316483"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7pPr>
            <a:lvl8pPr marL="3657600" marR="0" lvl="7" indent="-316484"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8pPr>
            <a:lvl9pPr marL="4114800" marR="0" lvl="8" indent="-316484"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452"/>
        <p:cNvGrpSpPr/>
        <p:nvPr/>
      </p:nvGrpSpPr>
      <p:grpSpPr>
        <a:xfrm>
          <a:off x="0" y="0"/>
          <a:ext cx="0" cy="0"/>
          <a:chOff x="0" y="0"/>
          <a:chExt cx="0" cy="0"/>
        </a:xfrm>
      </p:grpSpPr>
      <p:pic>
        <p:nvPicPr>
          <p:cNvPr id="453" name="Google Shape;453;p64"/>
          <p:cNvPicPr preferRelativeResize="0"/>
          <p:nvPr/>
        </p:nvPicPr>
        <p:blipFill rotWithShape="1">
          <a:blip r:embed="rId2">
            <a:alphaModFix/>
          </a:blip>
          <a:srcRect/>
          <a:stretch/>
        </p:blipFill>
        <p:spPr>
          <a:xfrm>
            <a:off x="3136900" y="1511300"/>
            <a:ext cx="6834488" cy="5325797"/>
          </a:xfrm>
          <a:prstGeom prst="rect">
            <a:avLst/>
          </a:prstGeom>
          <a:noFill/>
          <a:ln>
            <a:noFill/>
          </a:ln>
        </p:spPr>
      </p:pic>
      <p:cxnSp>
        <p:nvCxnSpPr>
          <p:cNvPr id="454" name="Google Shape;454;p64"/>
          <p:cNvCxnSpPr/>
          <p:nvPr/>
        </p:nvCxnSpPr>
        <p:spPr>
          <a:xfrm>
            <a:off x="635001" y="635000"/>
            <a:ext cx="11734800" cy="0"/>
          </a:xfrm>
          <a:prstGeom prst="straightConnector1">
            <a:avLst/>
          </a:prstGeom>
          <a:noFill/>
          <a:ln>
            <a:noFill/>
          </a:ln>
        </p:spPr>
      </p:cxnSp>
      <p:cxnSp>
        <p:nvCxnSpPr>
          <p:cNvPr id="455" name="Google Shape;455;p64"/>
          <p:cNvCxnSpPr/>
          <p:nvPr/>
        </p:nvCxnSpPr>
        <p:spPr>
          <a:xfrm>
            <a:off x="635001" y="1219200"/>
            <a:ext cx="11734800" cy="0"/>
          </a:xfrm>
          <a:prstGeom prst="straightConnector1">
            <a:avLst/>
          </a:prstGeom>
          <a:noFill/>
          <a:ln>
            <a:noFill/>
          </a:ln>
        </p:spPr>
      </p:cxnSp>
      <p:sp>
        <p:nvSpPr>
          <p:cNvPr id="456" name="Google Shape;456;p64"/>
          <p:cNvSpPr txBox="1">
            <a:spLocks noGrp="1"/>
          </p:cNvSpPr>
          <p:nvPr>
            <p:ph type="body" idx="1"/>
          </p:nvPr>
        </p:nvSpPr>
        <p:spPr>
          <a:xfrm>
            <a:off x="3822700" y="2095500"/>
            <a:ext cx="5435700" cy="4089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300"/>
              <a:buFont typeface="Arial"/>
              <a:buNone/>
              <a:defRPr sz="1384" b="0" i="0" u="none" strike="noStrike" cap="none">
                <a:solidFill>
                  <a:srgbClr val="000000"/>
                </a:solidFill>
                <a:latin typeface="Arial"/>
                <a:ea typeface="Arial"/>
                <a:cs typeface="Arial"/>
                <a:sym typeface="Arial"/>
              </a:defRPr>
            </a:lvl1pPr>
            <a:lvl2pPr marL="914400" marR="0" lvl="1"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2pPr>
            <a:lvl3pPr marL="1371600" marR="0" lvl="2"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3pPr>
            <a:lvl4pPr marL="1828800" marR="0" lvl="3"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4pPr>
            <a:lvl5pPr marL="2286000" marR="0" lvl="4"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5pPr>
            <a:lvl6pPr marL="2743200" marR="0" lvl="5" indent="-316483"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6pPr>
            <a:lvl7pPr marL="3200400" marR="0" lvl="6" indent="-316483"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7pPr>
            <a:lvl8pPr marL="3657600" marR="0" lvl="7" indent="-316484"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8pPr>
            <a:lvl9pPr marL="4114800" marR="0" lvl="8" indent="-316484"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457"/>
        <p:cNvGrpSpPr/>
        <p:nvPr/>
      </p:nvGrpSpPr>
      <p:grpSpPr>
        <a:xfrm>
          <a:off x="0" y="0"/>
          <a:ext cx="0" cy="0"/>
          <a:chOff x="0" y="0"/>
          <a:chExt cx="0" cy="0"/>
        </a:xfrm>
      </p:grpSpPr>
      <p:pic>
        <p:nvPicPr>
          <p:cNvPr id="458" name="Google Shape;458;p65"/>
          <p:cNvPicPr preferRelativeResize="0"/>
          <p:nvPr/>
        </p:nvPicPr>
        <p:blipFill rotWithShape="1">
          <a:blip r:embed="rId2">
            <a:alphaModFix/>
          </a:blip>
          <a:srcRect/>
          <a:stretch/>
        </p:blipFill>
        <p:spPr>
          <a:xfrm>
            <a:off x="1016000" y="1313655"/>
            <a:ext cx="4037371" cy="6040374"/>
          </a:xfrm>
          <a:prstGeom prst="rect">
            <a:avLst/>
          </a:prstGeom>
          <a:noFill/>
          <a:ln>
            <a:noFill/>
          </a:ln>
        </p:spPr>
      </p:pic>
      <p:pic>
        <p:nvPicPr>
          <p:cNvPr id="459" name="Google Shape;459;p65"/>
          <p:cNvPicPr preferRelativeResize="0"/>
          <p:nvPr/>
        </p:nvPicPr>
        <p:blipFill rotWithShape="1">
          <a:blip r:embed="rId3">
            <a:alphaModFix/>
          </a:blip>
          <a:srcRect/>
          <a:stretch/>
        </p:blipFill>
        <p:spPr>
          <a:xfrm>
            <a:off x="4673600" y="1371600"/>
            <a:ext cx="3689766" cy="5477070"/>
          </a:xfrm>
          <a:prstGeom prst="rect">
            <a:avLst/>
          </a:prstGeom>
          <a:noFill/>
          <a:ln>
            <a:noFill/>
          </a:ln>
        </p:spPr>
      </p:pic>
      <p:pic>
        <p:nvPicPr>
          <p:cNvPr id="460" name="Google Shape;460;p65"/>
          <p:cNvPicPr preferRelativeResize="0"/>
          <p:nvPr/>
        </p:nvPicPr>
        <p:blipFill rotWithShape="1">
          <a:blip r:embed="rId4">
            <a:alphaModFix/>
          </a:blip>
          <a:srcRect/>
          <a:stretch/>
        </p:blipFill>
        <p:spPr>
          <a:xfrm>
            <a:off x="8509001" y="1358900"/>
            <a:ext cx="2977676" cy="5459625"/>
          </a:xfrm>
          <a:prstGeom prst="rect">
            <a:avLst/>
          </a:prstGeom>
          <a:noFill/>
          <a:ln>
            <a:noFill/>
          </a:ln>
        </p:spPr>
      </p:pic>
      <p:cxnSp>
        <p:nvCxnSpPr>
          <p:cNvPr id="461" name="Google Shape;461;p65"/>
          <p:cNvCxnSpPr/>
          <p:nvPr/>
        </p:nvCxnSpPr>
        <p:spPr>
          <a:xfrm>
            <a:off x="635001" y="635000"/>
            <a:ext cx="11734800" cy="0"/>
          </a:xfrm>
          <a:prstGeom prst="straightConnector1">
            <a:avLst/>
          </a:prstGeom>
          <a:noFill/>
          <a:ln>
            <a:noFill/>
          </a:ln>
        </p:spPr>
      </p:cxnSp>
      <p:cxnSp>
        <p:nvCxnSpPr>
          <p:cNvPr id="462" name="Google Shape;462;p65"/>
          <p:cNvCxnSpPr/>
          <p:nvPr/>
        </p:nvCxnSpPr>
        <p:spPr>
          <a:xfrm>
            <a:off x="635001" y="1219200"/>
            <a:ext cx="11734800" cy="0"/>
          </a:xfrm>
          <a:prstGeom prst="straightConnector1">
            <a:avLst/>
          </a:prstGeom>
          <a:noFill/>
          <a:ln>
            <a:noFill/>
          </a:ln>
        </p:spPr>
      </p:cxnSp>
      <p:sp>
        <p:nvSpPr>
          <p:cNvPr id="463" name="Google Shape;463;p65"/>
          <p:cNvSpPr/>
          <p:nvPr/>
        </p:nvSpPr>
        <p:spPr>
          <a:xfrm>
            <a:off x="5651500" y="3835400"/>
            <a:ext cx="1707900" cy="254400"/>
          </a:xfrm>
          <a:prstGeom prst="rect">
            <a:avLst/>
          </a:prstGeom>
          <a:noFill/>
          <a:ln>
            <a:noFill/>
          </a:ln>
        </p:spPr>
        <p:txBody>
          <a:bodyPr spcFirstLastPara="1" wrap="square" lIns="38025" tIns="38025" rIns="38025" bIns="38025" anchor="t" anchorCtr="0">
            <a:noAutofit/>
          </a:bodyPr>
          <a:lstStyle/>
          <a:p>
            <a:pPr marL="0" marR="0" lvl="0" indent="0" algn="l" rtl="0">
              <a:lnSpc>
                <a:spcPct val="100000"/>
              </a:lnSpc>
              <a:spcBef>
                <a:spcPts val="0"/>
              </a:spcBef>
              <a:spcAft>
                <a:spcPts val="0"/>
              </a:spcAft>
              <a:buClr>
                <a:srgbClr val="000000"/>
              </a:buClr>
              <a:buFont typeface="Arial"/>
              <a:buNone/>
            </a:pPr>
            <a:r>
              <a:rPr lang="en-US" sz="1384" b="0" i="0" u="none" strike="noStrike" cap="none">
                <a:solidFill>
                  <a:srgbClr val="000000"/>
                </a:solidFill>
                <a:latin typeface="Arial"/>
                <a:ea typeface="Arial"/>
                <a:cs typeface="Arial"/>
                <a:sym typeface="Arial"/>
              </a:rPr>
              <a:t>Drag an object here</a:t>
            </a:r>
            <a:endParaRPr/>
          </a:p>
        </p:txBody>
      </p:sp>
      <p:sp>
        <p:nvSpPr>
          <p:cNvPr id="464" name="Google Shape;464;p65"/>
          <p:cNvSpPr/>
          <p:nvPr/>
        </p:nvSpPr>
        <p:spPr>
          <a:xfrm>
            <a:off x="9182100" y="3835400"/>
            <a:ext cx="1707900" cy="254400"/>
          </a:xfrm>
          <a:prstGeom prst="rect">
            <a:avLst/>
          </a:prstGeom>
          <a:noFill/>
          <a:ln>
            <a:noFill/>
          </a:ln>
        </p:spPr>
        <p:txBody>
          <a:bodyPr spcFirstLastPara="1" wrap="square" lIns="38025" tIns="38025" rIns="38025" bIns="38025" anchor="t" anchorCtr="0">
            <a:noAutofit/>
          </a:bodyPr>
          <a:lstStyle/>
          <a:p>
            <a:pPr marL="0" marR="0" lvl="0" indent="0" algn="l" rtl="0">
              <a:lnSpc>
                <a:spcPct val="100000"/>
              </a:lnSpc>
              <a:spcBef>
                <a:spcPts val="0"/>
              </a:spcBef>
              <a:spcAft>
                <a:spcPts val="0"/>
              </a:spcAft>
              <a:buClr>
                <a:srgbClr val="000000"/>
              </a:buClr>
              <a:buFont typeface="Arial"/>
              <a:buNone/>
            </a:pPr>
            <a:r>
              <a:rPr lang="en-US" sz="1384" b="0" i="0" u="none" strike="noStrike" cap="none">
                <a:solidFill>
                  <a:srgbClr val="000000"/>
                </a:solidFill>
                <a:latin typeface="Arial"/>
                <a:ea typeface="Arial"/>
                <a:cs typeface="Arial"/>
                <a:sym typeface="Arial"/>
              </a:rPr>
              <a:t>Drag an object here</a:t>
            </a:r>
            <a:endParaRPr/>
          </a:p>
        </p:txBody>
      </p:sp>
      <p:sp>
        <p:nvSpPr>
          <p:cNvPr id="465" name="Google Shape;465;p65"/>
          <p:cNvSpPr txBox="1">
            <a:spLocks noGrp="1"/>
          </p:cNvSpPr>
          <p:nvPr>
            <p:ph type="body" idx="1"/>
          </p:nvPr>
        </p:nvSpPr>
        <p:spPr>
          <a:xfrm>
            <a:off x="1841500" y="1981200"/>
            <a:ext cx="2311800" cy="39624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300"/>
              <a:buFont typeface="Arial"/>
              <a:buNone/>
              <a:defRPr sz="1384" b="0" i="0" u="none" strike="noStrike" cap="none">
                <a:solidFill>
                  <a:srgbClr val="000000"/>
                </a:solidFill>
                <a:latin typeface="Arial"/>
                <a:ea typeface="Arial"/>
                <a:cs typeface="Arial"/>
                <a:sym typeface="Arial"/>
              </a:defRPr>
            </a:lvl1pPr>
            <a:lvl2pPr marL="914400" marR="0" lvl="1"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2pPr>
            <a:lvl3pPr marL="1371600" marR="0" lvl="2"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3pPr>
            <a:lvl4pPr marL="1828800" marR="0" lvl="3"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4pPr>
            <a:lvl5pPr marL="2286000" marR="0" lvl="4"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5pPr>
            <a:lvl6pPr marL="2743200" marR="0" lvl="5" indent="-316483"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6pPr>
            <a:lvl7pPr marL="3200400" marR="0" lvl="6" indent="-316483"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7pPr>
            <a:lvl8pPr marL="3657600" marR="0" lvl="7" indent="-316484"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8pPr>
            <a:lvl9pPr marL="4114800" marR="0" lvl="8" indent="-316484"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466"/>
        <p:cNvGrpSpPr/>
        <p:nvPr/>
      </p:nvGrpSpPr>
      <p:grpSpPr>
        <a:xfrm>
          <a:off x="0" y="0"/>
          <a:ext cx="0" cy="0"/>
          <a:chOff x="0" y="0"/>
          <a:chExt cx="0" cy="0"/>
        </a:xfrm>
      </p:grpSpPr>
      <p:cxnSp>
        <p:nvCxnSpPr>
          <p:cNvPr id="467" name="Google Shape;467;p66"/>
          <p:cNvCxnSpPr/>
          <p:nvPr/>
        </p:nvCxnSpPr>
        <p:spPr>
          <a:xfrm>
            <a:off x="635001" y="635000"/>
            <a:ext cx="11734800" cy="0"/>
          </a:xfrm>
          <a:prstGeom prst="straightConnector1">
            <a:avLst/>
          </a:prstGeom>
          <a:noFill/>
          <a:ln>
            <a:noFill/>
          </a:ln>
        </p:spPr>
      </p:cxnSp>
      <p:cxnSp>
        <p:nvCxnSpPr>
          <p:cNvPr id="468" name="Google Shape;468;p66"/>
          <p:cNvCxnSpPr/>
          <p:nvPr/>
        </p:nvCxnSpPr>
        <p:spPr>
          <a:xfrm>
            <a:off x="635001" y="1219200"/>
            <a:ext cx="11734800" cy="0"/>
          </a:xfrm>
          <a:prstGeom prst="straightConnector1">
            <a:avLst/>
          </a:prstGeom>
          <a:noFill/>
          <a:ln>
            <a:noFill/>
          </a:ln>
        </p:spPr>
      </p:cxnSp>
      <p:sp>
        <p:nvSpPr>
          <p:cNvPr id="469" name="Google Shape;469;p66"/>
          <p:cNvSpPr/>
          <p:nvPr/>
        </p:nvSpPr>
        <p:spPr>
          <a:xfrm>
            <a:off x="655827" y="2307725"/>
            <a:ext cx="3000000" cy="300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325" tIns="91325" rIns="91325" bIns="91325" anchor="ctr" anchorCtr="0">
            <a:noAutofit/>
          </a:bodyPr>
          <a:lstStyle/>
          <a:p>
            <a:pPr marL="0" marR="0" lvl="0" indent="0" algn="l" rtl="0">
              <a:lnSpc>
                <a:spcPct val="100000"/>
              </a:lnSpc>
              <a:spcBef>
                <a:spcPts val="0"/>
              </a:spcBef>
              <a:spcAft>
                <a:spcPts val="0"/>
              </a:spcAft>
              <a:buClr>
                <a:srgbClr val="000000"/>
              </a:buClr>
              <a:buFont typeface="Arial"/>
              <a:buNone/>
            </a:pPr>
            <a:endParaRPr sz="1384" b="0" i="0" u="none" strike="noStrike" cap="none">
              <a:solidFill>
                <a:srgbClr val="000000"/>
              </a:solidFill>
              <a:latin typeface="Arial"/>
              <a:ea typeface="Arial"/>
              <a:cs typeface="Arial"/>
              <a:sym typeface="Arial"/>
            </a:endParaRPr>
          </a:p>
        </p:txBody>
      </p:sp>
      <p:sp>
        <p:nvSpPr>
          <p:cNvPr id="470" name="Google Shape;470;p66"/>
          <p:cNvSpPr/>
          <p:nvPr/>
        </p:nvSpPr>
        <p:spPr>
          <a:xfrm>
            <a:off x="4386428" y="2303347"/>
            <a:ext cx="3000000" cy="300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325" tIns="91325" rIns="91325" bIns="91325" anchor="ctr" anchorCtr="0">
            <a:noAutofit/>
          </a:bodyPr>
          <a:lstStyle/>
          <a:p>
            <a:pPr marL="0" marR="0" lvl="0" indent="0" algn="l" rtl="0">
              <a:lnSpc>
                <a:spcPct val="100000"/>
              </a:lnSpc>
              <a:spcBef>
                <a:spcPts val="0"/>
              </a:spcBef>
              <a:spcAft>
                <a:spcPts val="0"/>
              </a:spcAft>
              <a:buClr>
                <a:srgbClr val="000000"/>
              </a:buClr>
              <a:buFont typeface="Arial"/>
              <a:buNone/>
            </a:pPr>
            <a:endParaRPr sz="1384" b="0" i="0" u="none" strike="noStrike" cap="none">
              <a:solidFill>
                <a:srgbClr val="000000"/>
              </a:solidFill>
              <a:latin typeface="Arial"/>
              <a:ea typeface="Arial"/>
              <a:cs typeface="Arial"/>
              <a:sym typeface="Arial"/>
            </a:endParaRPr>
          </a:p>
        </p:txBody>
      </p:sp>
      <p:sp>
        <p:nvSpPr>
          <p:cNvPr id="471" name="Google Shape;471;p66"/>
          <p:cNvSpPr/>
          <p:nvPr/>
        </p:nvSpPr>
        <p:spPr>
          <a:xfrm>
            <a:off x="7409003" y="2423731"/>
            <a:ext cx="3000000" cy="300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325" tIns="91325" rIns="91325" bIns="91325" anchor="ctr" anchorCtr="0">
            <a:noAutofit/>
          </a:bodyPr>
          <a:lstStyle/>
          <a:p>
            <a:pPr marL="0" marR="0" lvl="0" indent="0" algn="l" rtl="0">
              <a:lnSpc>
                <a:spcPct val="100000"/>
              </a:lnSpc>
              <a:spcBef>
                <a:spcPts val="0"/>
              </a:spcBef>
              <a:spcAft>
                <a:spcPts val="0"/>
              </a:spcAft>
              <a:buClr>
                <a:srgbClr val="000000"/>
              </a:buClr>
              <a:buFont typeface="Arial"/>
              <a:buNone/>
            </a:pPr>
            <a:endParaRPr sz="1384"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472"/>
        <p:cNvGrpSpPr/>
        <p:nvPr/>
      </p:nvGrpSpPr>
      <p:grpSpPr>
        <a:xfrm>
          <a:off x="0" y="0"/>
          <a:ext cx="0" cy="0"/>
          <a:chOff x="0" y="0"/>
          <a:chExt cx="0" cy="0"/>
        </a:xfrm>
      </p:grpSpPr>
      <p:cxnSp>
        <p:nvCxnSpPr>
          <p:cNvPr id="473" name="Google Shape;473;p67"/>
          <p:cNvCxnSpPr/>
          <p:nvPr/>
        </p:nvCxnSpPr>
        <p:spPr>
          <a:xfrm>
            <a:off x="635001" y="635000"/>
            <a:ext cx="11734800" cy="0"/>
          </a:xfrm>
          <a:prstGeom prst="straightConnector1">
            <a:avLst/>
          </a:prstGeom>
          <a:noFill/>
          <a:ln>
            <a:noFill/>
          </a:ln>
        </p:spPr>
      </p:cxnSp>
      <p:cxnSp>
        <p:nvCxnSpPr>
          <p:cNvPr id="474" name="Google Shape;474;p67"/>
          <p:cNvCxnSpPr/>
          <p:nvPr/>
        </p:nvCxnSpPr>
        <p:spPr>
          <a:xfrm>
            <a:off x="635001" y="1219200"/>
            <a:ext cx="11734800" cy="0"/>
          </a:xfrm>
          <a:prstGeom prst="straightConnector1">
            <a:avLst/>
          </a:prstGeom>
          <a:noFill/>
          <a:ln>
            <a:noFill/>
          </a:ln>
        </p:spPr>
      </p:cxnSp>
      <p:grpSp>
        <p:nvGrpSpPr>
          <p:cNvPr id="475" name="Google Shape;475;p67"/>
          <p:cNvGrpSpPr/>
          <p:nvPr/>
        </p:nvGrpSpPr>
        <p:grpSpPr>
          <a:xfrm>
            <a:off x="635001" y="1828801"/>
            <a:ext cx="1269561" cy="1269561"/>
            <a:chOff x="0" y="0"/>
            <a:chExt cx="1269561" cy="1269561"/>
          </a:xfrm>
        </p:grpSpPr>
        <p:pic>
          <p:nvPicPr>
            <p:cNvPr id="476" name="Google Shape;476;p67"/>
            <p:cNvPicPr preferRelativeResize="0"/>
            <p:nvPr/>
          </p:nvPicPr>
          <p:blipFill rotWithShape="1">
            <a:blip r:embed="rId2">
              <a:alphaModFix/>
            </a:blip>
            <a:srcRect/>
            <a:stretch/>
          </p:blipFill>
          <p:spPr>
            <a:xfrm>
              <a:off x="0" y="0"/>
              <a:ext cx="1269561" cy="1269561"/>
            </a:xfrm>
            <a:prstGeom prst="rect">
              <a:avLst/>
            </a:prstGeom>
            <a:noFill/>
            <a:ln>
              <a:noFill/>
            </a:ln>
          </p:spPr>
        </p:pic>
        <p:sp>
          <p:nvSpPr>
            <p:cNvPr id="477" name="Google Shape;477;p67"/>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US" sz="1810" b="1" i="0" u="none" strike="noStrike" cap="none">
                  <a:solidFill>
                    <a:srgbClr val="000000"/>
                  </a:solidFill>
                  <a:latin typeface="Arial"/>
                  <a:ea typeface="Arial"/>
                  <a:cs typeface="Arial"/>
                  <a:sym typeface="Arial"/>
                </a:rPr>
                <a:t>INSERT STICKER</a:t>
              </a:r>
              <a:br>
                <a:rPr lang="en-US" sz="1810" b="1" i="0" u="none" strike="noStrike" cap="none">
                  <a:solidFill>
                    <a:srgbClr val="000000"/>
                  </a:solidFill>
                  <a:latin typeface="Arial"/>
                  <a:ea typeface="Arial"/>
                  <a:cs typeface="Arial"/>
                  <a:sym typeface="Arial"/>
                </a:rPr>
              </a:br>
              <a:r>
                <a:rPr lang="en-US" sz="1810" b="1" i="0" u="none" strike="noStrike" cap="none">
                  <a:solidFill>
                    <a:srgbClr val="000000"/>
                  </a:solidFill>
                  <a:latin typeface="Arial"/>
                  <a:ea typeface="Arial"/>
                  <a:cs typeface="Arial"/>
                  <a:sym typeface="Arial"/>
                </a:rPr>
                <a:t>TEXT</a:t>
              </a:r>
              <a:endParaRPr/>
            </a:p>
          </p:txBody>
        </p:sp>
      </p:grpSp>
      <p:grpSp>
        <p:nvGrpSpPr>
          <p:cNvPr id="478" name="Google Shape;478;p67"/>
          <p:cNvGrpSpPr/>
          <p:nvPr/>
        </p:nvGrpSpPr>
        <p:grpSpPr>
          <a:xfrm>
            <a:off x="2159001" y="1828801"/>
            <a:ext cx="1269561" cy="1269561"/>
            <a:chOff x="0" y="0"/>
            <a:chExt cx="1269561" cy="1269561"/>
          </a:xfrm>
        </p:grpSpPr>
        <p:pic>
          <p:nvPicPr>
            <p:cNvPr id="479" name="Google Shape;479;p67"/>
            <p:cNvPicPr preferRelativeResize="0"/>
            <p:nvPr/>
          </p:nvPicPr>
          <p:blipFill rotWithShape="1">
            <a:blip r:embed="rId3">
              <a:alphaModFix/>
            </a:blip>
            <a:srcRect/>
            <a:stretch/>
          </p:blipFill>
          <p:spPr>
            <a:xfrm>
              <a:off x="0" y="0"/>
              <a:ext cx="1269561" cy="1269561"/>
            </a:xfrm>
            <a:prstGeom prst="rect">
              <a:avLst/>
            </a:prstGeom>
            <a:noFill/>
            <a:ln>
              <a:noFill/>
            </a:ln>
          </p:spPr>
        </p:pic>
        <p:sp>
          <p:nvSpPr>
            <p:cNvPr id="480" name="Google Shape;480;p67"/>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10" b="1" i="0" u="none" strike="noStrike" cap="none">
                  <a:solidFill>
                    <a:srgbClr val="FFFFFF"/>
                  </a:solidFill>
                  <a:latin typeface="Arial"/>
                  <a:ea typeface="Arial"/>
                  <a:cs typeface="Arial"/>
                  <a:sym typeface="Arial"/>
                </a:rPr>
                <a:t>INSERT STICKER</a:t>
              </a:r>
              <a:br>
                <a:rPr lang="en-US" sz="1810" b="1" i="0" u="none" strike="noStrike" cap="none">
                  <a:solidFill>
                    <a:srgbClr val="FFFFFF"/>
                  </a:solidFill>
                  <a:latin typeface="Arial"/>
                  <a:ea typeface="Arial"/>
                  <a:cs typeface="Arial"/>
                  <a:sym typeface="Arial"/>
                </a:rPr>
              </a:br>
              <a:r>
                <a:rPr lang="en-US" sz="1810" b="1" i="0" u="none" strike="noStrike" cap="none">
                  <a:solidFill>
                    <a:srgbClr val="FFFFFF"/>
                  </a:solidFill>
                  <a:latin typeface="Arial"/>
                  <a:ea typeface="Arial"/>
                  <a:cs typeface="Arial"/>
                  <a:sym typeface="Arial"/>
                </a:rPr>
                <a:t>TEXT</a:t>
              </a:r>
              <a:endParaRPr/>
            </a:p>
          </p:txBody>
        </p:sp>
      </p:grpSp>
      <p:grpSp>
        <p:nvGrpSpPr>
          <p:cNvPr id="481" name="Google Shape;481;p67"/>
          <p:cNvGrpSpPr/>
          <p:nvPr/>
        </p:nvGrpSpPr>
        <p:grpSpPr>
          <a:xfrm>
            <a:off x="635001" y="3340101"/>
            <a:ext cx="1269561" cy="1269561"/>
            <a:chOff x="0" y="0"/>
            <a:chExt cx="1269561" cy="1269561"/>
          </a:xfrm>
        </p:grpSpPr>
        <p:pic>
          <p:nvPicPr>
            <p:cNvPr id="482" name="Google Shape;482;p67"/>
            <p:cNvPicPr preferRelativeResize="0"/>
            <p:nvPr/>
          </p:nvPicPr>
          <p:blipFill rotWithShape="1">
            <a:blip r:embed="rId4">
              <a:alphaModFix/>
            </a:blip>
            <a:srcRect/>
            <a:stretch/>
          </p:blipFill>
          <p:spPr>
            <a:xfrm>
              <a:off x="0" y="0"/>
              <a:ext cx="1269561" cy="1269561"/>
            </a:xfrm>
            <a:prstGeom prst="rect">
              <a:avLst/>
            </a:prstGeom>
            <a:noFill/>
            <a:ln>
              <a:noFill/>
            </a:ln>
          </p:spPr>
        </p:pic>
        <p:sp>
          <p:nvSpPr>
            <p:cNvPr id="483" name="Google Shape;483;p67"/>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10" b="1" i="0" u="none" strike="noStrike" cap="none">
                  <a:solidFill>
                    <a:srgbClr val="FFFFFF"/>
                  </a:solidFill>
                  <a:latin typeface="Arial"/>
                  <a:ea typeface="Arial"/>
                  <a:cs typeface="Arial"/>
                  <a:sym typeface="Arial"/>
                </a:rPr>
                <a:t>INSERT STICKER</a:t>
              </a:r>
              <a:br>
                <a:rPr lang="en-US" sz="1810" b="1" i="0" u="none" strike="noStrike" cap="none">
                  <a:solidFill>
                    <a:srgbClr val="FFFFFF"/>
                  </a:solidFill>
                  <a:latin typeface="Arial"/>
                  <a:ea typeface="Arial"/>
                  <a:cs typeface="Arial"/>
                  <a:sym typeface="Arial"/>
                </a:rPr>
              </a:br>
              <a:r>
                <a:rPr lang="en-US" sz="1810" b="1" i="0" u="none" strike="noStrike" cap="none">
                  <a:solidFill>
                    <a:srgbClr val="FFFFFF"/>
                  </a:solidFill>
                  <a:latin typeface="Arial"/>
                  <a:ea typeface="Arial"/>
                  <a:cs typeface="Arial"/>
                  <a:sym typeface="Arial"/>
                </a:rPr>
                <a:t>TEXT</a:t>
              </a:r>
              <a:endParaRPr/>
            </a:p>
          </p:txBody>
        </p:sp>
      </p:grpSp>
      <p:grpSp>
        <p:nvGrpSpPr>
          <p:cNvPr id="484" name="Google Shape;484;p67"/>
          <p:cNvGrpSpPr/>
          <p:nvPr/>
        </p:nvGrpSpPr>
        <p:grpSpPr>
          <a:xfrm>
            <a:off x="2159001" y="3340101"/>
            <a:ext cx="1269561" cy="1269561"/>
            <a:chOff x="0" y="0"/>
            <a:chExt cx="1269561" cy="1269561"/>
          </a:xfrm>
        </p:grpSpPr>
        <p:pic>
          <p:nvPicPr>
            <p:cNvPr id="485" name="Google Shape;485;p67"/>
            <p:cNvPicPr preferRelativeResize="0"/>
            <p:nvPr/>
          </p:nvPicPr>
          <p:blipFill rotWithShape="1">
            <a:blip r:embed="rId5">
              <a:alphaModFix/>
            </a:blip>
            <a:srcRect/>
            <a:stretch/>
          </p:blipFill>
          <p:spPr>
            <a:xfrm>
              <a:off x="0" y="0"/>
              <a:ext cx="1269561" cy="1269561"/>
            </a:xfrm>
            <a:prstGeom prst="rect">
              <a:avLst/>
            </a:prstGeom>
            <a:noFill/>
            <a:ln>
              <a:noFill/>
            </a:ln>
          </p:spPr>
        </p:pic>
        <p:sp>
          <p:nvSpPr>
            <p:cNvPr id="486" name="Google Shape;486;p67"/>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10" b="1" i="0" u="none" strike="noStrike" cap="none">
                  <a:solidFill>
                    <a:srgbClr val="FFFFFF"/>
                  </a:solidFill>
                  <a:latin typeface="Arial"/>
                  <a:ea typeface="Arial"/>
                  <a:cs typeface="Arial"/>
                  <a:sym typeface="Arial"/>
                </a:rPr>
                <a:t>INSERT STICKER</a:t>
              </a:r>
              <a:br>
                <a:rPr lang="en-US" sz="1810" b="1" i="0" u="none" strike="noStrike" cap="none">
                  <a:solidFill>
                    <a:srgbClr val="FFFFFF"/>
                  </a:solidFill>
                  <a:latin typeface="Arial"/>
                  <a:ea typeface="Arial"/>
                  <a:cs typeface="Arial"/>
                  <a:sym typeface="Arial"/>
                </a:rPr>
              </a:br>
              <a:r>
                <a:rPr lang="en-US" sz="1810" b="1" i="0" u="none" strike="noStrike" cap="none">
                  <a:solidFill>
                    <a:srgbClr val="FFFFFF"/>
                  </a:solidFill>
                  <a:latin typeface="Arial"/>
                  <a:ea typeface="Arial"/>
                  <a:cs typeface="Arial"/>
                  <a:sym typeface="Arial"/>
                </a:rPr>
                <a:t>TEXT</a:t>
              </a:r>
              <a:endParaRPr/>
            </a:p>
          </p:txBody>
        </p:sp>
      </p:grpSp>
      <p:grpSp>
        <p:nvGrpSpPr>
          <p:cNvPr id="487" name="Google Shape;487;p67"/>
          <p:cNvGrpSpPr/>
          <p:nvPr/>
        </p:nvGrpSpPr>
        <p:grpSpPr>
          <a:xfrm>
            <a:off x="635001" y="4876800"/>
            <a:ext cx="1269561" cy="1269561"/>
            <a:chOff x="0" y="0"/>
            <a:chExt cx="1269561" cy="1269561"/>
          </a:xfrm>
        </p:grpSpPr>
        <p:pic>
          <p:nvPicPr>
            <p:cNvPr id="488" name="Google Shape;488;p67"/>
            <p:cNvPicPr preferRelativeResize="0"/>
            <p:nvPr/>
          </p:nvPicPr>
          <p:blipFill rotWithShape="1">
            <a:blip r:embed="rId6">
              <a:alphaModFix/>
            </a:blip>
            <a:srcRect/>
            <a:stretch/>
          </p:blipFill>
          <p:spPr>
            <a:xfrm>
              <a:off x="0" y="0"/>
              <a:ext cx="1269561" cy="1269561"/>
            </a:xfrm>
            <a:prstGeom prst="rect">
              <a:avLst/>
            </a:prstGeom>
            <a:noFill/>
            <a:ln>
              <a:noFill/>
            </a:ln>
          </p:spPr>
        </p:pic>
        <p:sp>
          <p:nvSpPr>
            <p:cNvPr id="489" name="Google Shape;489;p67"/>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10" b="1" i="0" u="none" strike="noStrike" cap="none">
                  <a:solidFill>
                    <a:srgbClr val="FFFFFF"/>
                  </a:solidFill>
                  <a:latin typeface="Arial"/>
                  <a:ea typeface="Arial"/>
                  <a:cs typeface="Arial"/>
                  <a:sym typeface="Arial"/>
                </a:rPr>
                <a:t>INSERT STICKER</a:t>
              </a:r>
              <a:br>
                <a:rPr lang="en-US" sz="1810" b="1" i="0" u="none" strike="noStrike" cap="none">
                  <a:solidFill>
                    <a:srgbClr val="FFFFFF"/>
                  </a:solidFill>
                  <a:latin typeface="Arial"/>
                  <a:ea typeface="Arial"/>
                  <a:cs typeface="Arial"/>
                  <a:sym typeface="Arial"/>
                </a:rPr>
              </a:br>
              <a:r>
                <a:rPr lang="en-US" sz="1810" b="1" i="0" u="none" strike="noStrike" cap="none">
                  <a:solidFill>
                    <a:srgbClr val="FFFFFF"/>
                  </a:solidFill>
                  <a:latin typeface="Arial"/>
                  <a:ea typeface="Arial"/>
                  <a:cs typeface="Arial"/>
                  <a:sym typeface="Arial"/>
                </a:rPr>
                <a:t>TEXT</a:t>
              </a:r>
              <a:endParaRPr/>
            </a:p>
          </p:txBody>
        </p:sp>
      </p:grpSp>
      <p:grpSp>
        <p:nvGrpSpPr>
          <p:cNvPr id="490" name="Google Shape;490;p67"/>
          <p:cNvGrpSpPr/>
          <p:nvPr/>
        </p:nvGrpSpPr>
        <p:grpSpPr>
          <a:xfrm>
            <a:off x="2159001" y="4876800"/>
            <a:ext cx="1269561" cy="1269561"/>
            <a:chOff x="0" y="0"/>
            <a:chExt cx="1269561" cy="1269561"/>
          </a:xfrm>
        </p:grpSpPr>
        <p:pic>
          <p:nvPicPr>
            <p:cNvPr id="491" name="Google Shape;491;p67"/>
            <p:cNvPicPr preferRelativeResize="0"/>
            <p:nvPr/>
          </p:nvPicPr>
          <p:blipFill rotWithShape="1">
            <a:blip r:embed="rId7">
              <a:alphaModFix/>
            </a:blip>
            <a:srcRect/>
            <a:stretch/>
          </p:blipFill>
          <p:spPr>
            <a:xfrm>
              <a:off x="0" y="0"/>
              <a:ext cx="1269561" cy="1269561"/>
            </a:xfrm>
            <a:prstGeom prst="rect">
              <a:avLst/>
            </a:prstGeom>
            <a:noFill/>
            <a:ln>
              <a:noFill/>
            </a:ln>
          </p:spPr>
        </p:pic>
        <p:sp>
          <p:nvSpPr>
            <p:cNvPr id="492" name="Google Shape;492;p67"/>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10" b="1" i="0" u="none" strike="noStrike" cap="none">
                  <a:solidFill>
                    <a:srgbClr val="FFFFFF"/>
                  </a:solidFill>
                  <a:latin typeface="Arial"/>
                  <a:ea typeface="Arial"/>
                  <a:cs typeface="Arial"/>
                  <a:sym typeface="Arial"/>
                </a:rPr>
                <a:t>INSERT STICKER</a:t>
              </a:r>
              <a:br>
                <a:rPr lang="en-US" sz="1810" b="1" i="0" u="none" strike="noStrike" cap="none">
                  <a:solidFill>
                    <a:srgbClr val="FFFFFF"/>
                  </a:solidFill>
                  <a:latin typeface="Arial"/>
                  <a:ea typeface="Arial"/>
                  <a:cs typeface="Arial"/>
                  <a:sym typeface="Arial"/>
                </a:rPr>
              </a:br>
              <a:r>
                <a:rPr lang="en-US" sz="1810" b="1" i="0" u="none" strike="noStrike" cap="none">
                  <a:solidFill>
                    <a:srgbClr val="FFFFFF"/>
                  </a:solidFill>
                  <a:latin typeface="Arial"/>
                  <a:ea typeface="Arial"/>
                  <a:cs typeface="Arial"/>
                  <a:sym typeface="Arial"/>
                </a:rPr>
                <a:t>TEXT</a:t>
              </a:r>
              <a:endParaRPr/>
            </a:p>
          </p:txBody>
        </p:sp>
      </p:grpSp>
      <p:sp>
        <p:nvSpPr>
          <p:cNvPr id="493" name="Google Shape;493;p67"/>
          <p:cNvSpPr/>
          <p:nvPr/>
        </p:nvSpPr>
        <p:spPr>
          <a:xfrm>
            <a:off x="8790781" y="1828800"/>
            <a:ext cx="3236100" cy="2031900"/>
          </a:xfrm>
          <a:custGeom>
            <a:avLst/>
            <a:gdLst/>
            <a:ahLst/>
            <a:cxnLst/>
            <a:rect l="l" t="t" r="r" b="b"/>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279075" tIns="279075" rIns="279075" bIns="279075" anchor="t" anchorCtr="0">
            <a:noAutofit/>
          </a:bodyPr>
          <a:lstStyle/>
          <a:p>
            <a:pPr marL="0" marR="0" lvl="0" indent="0" algn="l" rtl="0">
              <a:lnSpc>
                <a:spcPct val="133333"/>
              </a:lnSpc>
              <a:spcBef>
                <a:spcPts val="0"/>
              </a:spcBef>
              <a:spcAft>
                <a:spcPts val="0"/>
              </a:spcAft>
              <a:buClr>
                <a:srgbClr val="FFFFFF"/>
              </a:buClr>
              <a:buFont typeface="Arial"/>
              <a:buNone/>
            </a:pPr>
            <a:r>
              <a:rPr lang="en-US" sz="1171"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a:p>
        </p:txBody>
      </p:sp>
      <p:grpSp>
        <p:nvGrpSpPr>
          <p:cNvPr id="494" name="Google Shape;494;p67"/>
          <p:cNvGrpSpPr/>
          <p:nvPr/>
        </p:nvGrpSpPr>
        <p:grpSpPr>
          <a:xfrm>
            <a:off x="4051298" y="1828800"/>
            <a:ext cx="2031392" cy="2031392"/>
            <a:chOff x="0" y="0"/>
            <a:chExt cx="2031392" cy="2031392"/>
          </a:xfrm>
        </p:grpSpPr>
        <p:pic>
          <p:nvPicPr>
            <p:cNvPr id="495" name="Google Shape;495;p67"/>
            <p:cNvPicPr preferRelativeResize="0"/>
            <p:nvPr/>
          </p:nvPicPr>
          <p:blipFill rotWithShape="1">
            <a:blip r:embed="rId8">
              <a:alphaModFix/>
            </a:blip>
            <a:srcRect/>
            <a:stretch/>
          </p:blipFill>
          <p:spPr>
            <a:xfrm>
              <a:off x="0" y="0"/>
              <a:ext cx="2031392" cy="2031392"/>
            </a:xfrm>
            <a:prstGeom prst="rect">
              <a:avLst/>
            </a:prstGeom>
            <a:noFill/>
            <a:ln>
              <a:noFill/>
            </a:ln>
          </p:spPr>
        </p:pic>
        <p:sp>
          <p:nvSpPr>
            <p:cNvPr id="496" name="Google Shape;496;p67"/>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US" sz="1810" b="1" i="0" u="none" strike="noStrike" cap="none">
                  <a:solidFill>
                    <a:srgbClr val="000000"/>
                  </a:solidFill>
                  <a:latin typeface="Arial"/>
                  <a:ea typeface="Arial"/>
                  <a:cs typeface="Arial"/>
                  <a:sym typeface="Arial"/>
                </a:rPr>
                <a:t>INSERT TERM</a:t>
              </a:r>
              <a:endParaRPr/>
            </a:p>
          </p:txBody>
        </p:sp>
        <p:sp>
          <p:nvSpPr>
            <p:cNvPr id="497" name="Google Shape;497;p67"/>
            <p:cNvSpPr/>
            <p:nvPr/>
          </p:nvSpPr>
          <p:spPr>
            <a:xfrm>
              <a:off x="1651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US" sz="1171"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a:p>
          </p:txBody>
        </p:sp>
      </p:grpSp>
      <p:grpSp>
        <p:nvGrpSpPr>
          <p:cNvPr id="498" name="Google Shape;498;p67"/>
          <p:cNvGrpSpPr/>
          <p:nvPr/>
        </p:nvGrpSpPr>
        <p:grpSpPr>
          <a:xfrm>
            <a:off x="6362697" y="1828800"/>
            <a:ext cx="2031392" cy="2031392"/>
            <a:chOff x="0" y="0"/>
            <a:chExt cx="2031392" cy="2031392"/>
          </a:xfrm>
        </p:grpSpPr>
        <p:pic>
          <p:nvPicPr>
            <p:cNvPr id="499" name="Google Shape;499;p67"/>
            <p:cNvPicPr preferRelativeResize="0"/>
            <p:nvPr/>
          </p:nvPicPr>
          <p:blipFill rotWithShape="1">
            <a:blip r:embed="rId9">
              <a:alphaModFix/>
            </a:blip>
            <a:srcRect/>
            <a:stretch/>
          </p:blipFill>
          <p:spPr>
            <a:xfrm>
              <a:off x="0" y="0"/>
              <a:ext cx="2031392" cy="2031392"/>
            </a:xfrm>
            <a:prstGeom prst="rect">
              <a:avLst/>
            </a:prstGeom>
            <a:noFill/>
            <a:ln>
              <a:noFill/>
            </a:ln>
          </p:spPr>
        </p:pic>
        <p:sp>
          <p:nvSpPr>
            <p:cNvPr id="500" name="Google Shape;500;p67"/>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10" b="1" i="0" u="none" strike="noStrike" cap="none">
                  <a:solidFill>
                    <a:srgbClr val="FFFFFF"/>
                  </a:solidFill>
                  <a:latin typeface="Arial"/>
                  <a:ea typeface="Arial"/>
                  <a:cs typeface="Arial"/>
                  <a:sym typeface="Arial"/>
                </a:rPr>
                <a:t>INSERT TERM</a:t>
              </a:r>
              <a:endParaRPr/>
            </a:p>
          </p:txBody>
        </p:sp>
        <p:sp>
          <p:nvSpPr>
            <p:cNvPr id="501" name="Google Shape;501;p67"/>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71"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a:p>
          </p:txBody>
        </p:sp>
      </p:grpSp>
      <p:grpSp>
        <p:nvGrpSpPr>
          <p:cNvPr id="502" name="Google Shape;502;p67"/>
          <p:cNvGrpSpPr/>
          <p:nvPr/>
        </p:nvGrpSpPr>
        <p:grpSpPr>
          <a:xfrm>
            <a:off x="4051298" y="4114798"/>
            <a:ext cx="2031392" cy="2031392"/>
            <a:chOff x="0" y="0"/>
            <a:chExt cx="2031392" cy="2031392"/>
          </a:xfrm>
        </p:grpSpPr>
        <p:pic>
          <p:nvPicPr>
            <p:cNvPr id="503" name="Google Shape;503;p67"/>
            <p:cNvPicPr preferRelativeResize="0"/>
            <p:nvPr/>
          </p:nvPicPr>
          <p:blipFill rotWithShape="1">
            <a:blip r:embed="rId10">
              <a:alphaModFix/>
            </a:blip>
            <a:srcRect/>
            <a:stretch/>
          </p:blipFill>
          <p:spPr>
            <a:xfrm>
              <a:off x="0" y="0"/>
              <a:ext cx="2031392" cy="2031392"/>
            </a:xfrm>
            <a:prstGeom prst="rect">
              <a:avLst/>
            </a:prstGeom>
            <a:noFill/>
            <a:ln>
              <a:noFill/>
            </a:ln>
          </p:spPr>
        </p:pic>
        <p:sp>
          <p:nvSpPr>
            <p:cNvPr id="504" name="Google Shape;504;p67"/>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10" b="1" i="0" u="none" strike="noStrike" cap="none">
                  <a:solidFill>
                    <a:srgbClr val="FFFFFF"/>
                  </a:solidFill>
                  <a:latin typeface="Arial"/>
                  <a:ea typeface="Arial"/>
                  <a:cs typeface="Arial"/>
                  <a:sym typeface="Arial"/>
                </a:rPr>
                <a:t>INSERT TERM</a:t>
              </a:r>
              <a:endParaRPr/>
            </a:p>
          </p:txBody>
        </p:sp>
        <p:sp>
          <p:nvSpPr>
            <p:cNvPr id="505" name="Google Shape;505;p67"/>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71"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a:p>
          </p:txBody>
        </p:sp>
      </p:grpSp>
      <p:grpSp>
        <p:nvGrpSpPr>
          <p:cNvPr id="506" name="Google Shape;506;p67"/>
          <p:cNvGrpSpPr/>
          <p:nvPr/>
        </p:nvGrpSpPr>
        <p:grpSpPr>
          <a:xfrm>
            <a:off x="6362697" y="4114798"/>
            <a:ext cx="2031392" cy="2031392"/>
            <a:chOff x="0" y="0"/>
            <a:chExt cx="2031392" cy="2031392"/>
          </a:xfrm>
        </p:grpSpPr>
        <p:pic>
          <p:nvPicPr>
            <p:cNvPr id="507" name="Google Shape;507;p67"/>
            <p:cNvPicPr preferRelativeResize="0"/>
            <p:nvPr/>
          </p:nvPicPr>
          <p:blipFill rotWithShape="1">
            <a:blip r:embed="rId11">
              <a:alphaModFix/>
            </a:blip>
            <a:srcRect/>
            <a:stretch/>
          </p:blipFill>
          <p:spPr>
            <a:xfrm>
              <a:off x="0" y="0"/>
              <a:ext cx="2031392" cy="2031392"/>
            </a:xfrm>
            <a:prstGeom prst="rect">
              <a:avLst/>
            </a:prstGeom>
            <a:noFill/>
            <a:ln>
              <a:noFill/>
            </a:ln>
          </p:spPr>
        </p:pic>
        <p:sp>
          <p:nvSpPr>
            <p:cNvPr id="508" name="Google Shape;508;p67"/>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10" b="1" i="0" u="none" strike="noStrike" cap="none">
                  <a:solidFill>
                    <a:srgbClr val="FFFFFF"/>
                  </a:solidFill>
                  <a:latin typeface="Arial"/>
                  <a:ea typeface="Arial"/>
                  <a:cs typeface="Arial"/>
                  <a:sym typeface="Arial"/>
                </a:rPr>
                <a:t>INSERT TERM</a:t>
              </a:r>
              <a:endParaRPr/>
            </a:p>
          </p:txBody>
        </p:sp>
        <p:sp>
          <p:nvSpPr>
            <p:cNvPr id="509" name="Google Shape;509;p67"/>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71"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a:p>
          </p:txBody>
        </p:sp>
      </p:grpSp>
      <p:sp>
        <p:nvSpPr>
          <p:cNvPr id="510" name="Google Shape;510;p67"/>
          <p:cNvSpPr/>
          <p:nvPr/>
        </p:nvSpPr>
        <p:spPr>
          <a:xfrm>
            <a:off x="8790781" y="4114800"/>
            <a:ext cx="3236100" cy="2031900"/>
          </a:xfrm>
          <a:custGeom>
            <a:avLst/>
            <a:gdLst/>
            <a:ahLst/>
            <a:cxnLst/>
            <a:rect l="l" t="t" r="r" b="b"/>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279075" tIns="279075" rIns="279075" bIns="279075" anchor="t" anchorCtr="0">
            <a:noAutofit/>
          </a:bodyPr>
          <a:lstStyle/>
          <a:p>
            <a:pPr marL="0" marR="0" lvl="0" indent="0" algn="l" rtl="0">
              <a:lnSpc>
                <a:spcPct val="133333"/>
              </a:lnSpc>
              <a:spcBef>
                <a:spcPts val="0"/>
              </a:spcBef>
              <a:spcAft>
                <a:spcPts val="0"/>
              </a:spcAft>
              <a:buClr>
                <a:srgbClr val="000000"/>
              </a:buClr>
              <a:buFont typeface="Arial"/>
              <a:buNone/>
            </a:pPr>
            <a:r>
              <a:rPr lang="en-US" sz="1171"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511"/>
        <p:cNvGrpSpPr/>
        <p:nvPr/>
      </p:nvGrpSpPr>
      <p:grpSpPr>
        <a:xfrm>
          <a:off x="0" y="0"/>
          <a:ext cx="0" cy="0"/>
          <a:chOff x="0" y="0"/>
          <a:chExt cx="0" cy="0"/>
        </a:xfrm>
      </p:grpSpPr>
      <p:cxnSp>
        <p:nvCxnSpPr>
          <p:cNvPr id="512" name="Google Shape;512;p68"/>
          <p:cNvCxnSpPr/>
          <p:nvPr/>
        </p:nvCxnSpPr>
        <p:spPr>
          <a:xfrm>
            <a:off x="635001" y="635000"/>
            <a:ext cx="11734800" cy="0"/>
          </a:xfrm>
          <a:prstGeom prst="straightConnector1">
            <a:avLst/>
          </a:prstGeom>
          <a:noFill/>
          <a:ln w="9525" cap="flat" cmpd="sng">
            <a:solidFill>
              <a:srgbClr val="FFFFFF"/>
            </a:solidFill>
            <a:prstDash val="solid"/>
            <a:miter lim="8000"/>
            <a:headEnd type="none" w="sm" len="sm"/>
            <a:tailEnd type="none" w="sm" len="sm"/>
          </a:ln>
        </p:spPr>
      </p:cxnSp>
      <p:cxnSp>
        <p:nvCxnSpPr>
          <p:cNvPr id="513" name="Google Shape;513;p68"/>
          <p:cNvCxnSpPr/>
          <p:nvPr/>
        </p:nvCxnSpPr>
        <p:spPr>
          <a:xfrm>
            <a:off x="635001" y="1219200"/>
            <a:ext cx="11734800" cy="0"/>
          </a:xfrm>
          <a:prstGeom prst="straightConnector1">
            <a:avLst/>
          </a:prstGeom>
          <a:noFill/>
          <a:ln w="9525" cap="flat" cmpd="sng">
            <a:solidFill>
              <a:srgbClr val="FFFFFF"/>
            </a:solidFill>
            <a:prstDash val="solid"/>
            <a:miter lim="8000"/>
            <a:headEnd type="none" w="sm" len="sm"/>
            <a:tailEnd type="none" w="sm" len="sm"/>
          </a:ln>
        </p:spPr>
      </p:cxnSp>
      <p:sp>
        <p:nvSpPr>
          <p:cNvPr id="514" name="Google Shape;514;p68"/>
          <p:cNvSpPr/>
          <p:nvPr/>
        </p:nvSpPr>
        <p:spPr>
          <a:xfrm>
            <a:off x="635001" y="1473200"/>
            <a:ext cx="117348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926" b="1" i="0" u="none" strike="noStrike" cap="none">
                <a:solidFill>
                  <a:srgbClr val="FFFFFF"/>
                </a:solidFill>
                <a:latin typeface="Arial"/>
                <a:ea typeface="Arial"/>
                <a:cs typeface="Arial"/>
                <a:sym typeface="Arial"/>
              </a:rPr>
              <a:t>Q&amp;A</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515"/>
        <p:cNvGrpSpPr/>
        <p:nvPr/>
      </p:nvGrpSpPr>
      <p:grpSpPr>
        <a:xfrm>
          <a:off x="0" y="0"/>
          <a:ext cx="0" cy="0"/>
          <a:chOff x="0" y="0"/>
          <a:chExt cx="0" cy="0"/>
        </a:xfrm>
      </p:grpSpPr>
      <p:cxnSp>
        <p:nvCxnSpPr>
          <p:cNvPr id="516" name="Google Shape;516;p69"/>
          <p:cNvCxnSpPr/>
          <p:nvPr/>
        </p:nvCxnSpPr>
        <p:spPr>
          <a:xfrm>
            <a:off x="635001" y="635000"/>
            <a:ext cx="11734800" cy="0"/>
          </a:xfrm>
          <a:prstGeom prst="straightConnector1">
            <a:avLst/>
          </a:prstGeom>
          <a:noFill/>
          <a:ln w="9525" cap="flat" cmpd="sng">
            <a:solidFill>
              <a:srgbClr val="FFFFFF"/>
            </a:solidFill>
            <a:prstDash val="solid"/>
            <a:miter lim="8000"/>
            <a:headEnd type="none" w="sm" len="sm"/>
            <a:tailEnd type="none" w="sm" len="sm"/>
          </a:ln>
        </p:spPr>
      </p:cxnSp>
      <p:cxnSp>
        <p:nvCxnSpPr>
          <p:cNvPr id="517" name="Google Shape;517;p69"/>
          <p:cNvCxnSpPr/>
          <p:nvPr/>
        </p:nvCxnSpPr>
        <p:spPr>
          <a:xfrm>
            <a:off x="635001" y="1219200"/>
            <a:ext cx="11734800" cy="0"/>
          </a:xfrm>
          <a:prstGeom prst="straightConnector1">
            <a:avLst/>
          </a:prstGeom>
          <a:noFill/>
          <a:ln w="9525" cap="flat" cmpd="sng">
            <a:solidFill>
              <a:srgbClr val="FFFFFF"/>
            </a:solidFill>
            <a:prstDash val="solid"/>
            <a:miter lim="8000"/>
            <a:headEnd type="none" w="sm" len="sm"/>
            <a:tailEnd type="none" w="sm" len="sm"/>
          </a:ln>
        </p:spPr>
      </p:cxnSp>
      <p:sp>
        <p:nvSpPr>
          <p:cNvPr id="518" name="Google Shape;518;p69"/>
          <p:cNvSpPr/>
          <p:nvPr/>
        </p:nvSpPr>
        <p:spPr>
          <a:xfrm>
            <a:off x="635001" y="1473200"/>
            <a:ext cx="117348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926" b="1" i="0" u="none" strike="noStrike" cap="none">
                <a:solidFill>
                  <a:srgbClr val="FFFFFF"/>
                </a:solidFill>
                <a:latin typeface="Arial"/>
                <a:ea typeface="Arial"/>
                <a:cs typeface="Arial"/>
                <a:sym typeface="Arial"/>
              </a:rPr>
              <a:t>EXIT TICKETS</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19"/>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520"/>
        <p:cNvGrpSpPr/>
        <p:nvPr/>
      </p:nvGrpSpPr>
      <p:grpSpPr>
        <a:xfrm>
          <a:off x="0" y="0"/>
          <a:ext cx="0" cy="0"/>
          <a:chOff x="0" y="0"/>
          <a:chExt cx="0" cy="0"/>
        </a:xfrm>
      </p:grpSpPr>
      <p:cxnSp>
        <p:nvCxnSpPr>
          <p:cNvPr id="521" name="Google Shape;521;p71"/>
          <p:cNvCxnSpPr/>
          <p:nvPr/>
        </p:nvCxnSpPr>
        <p:spPr>
          <a:xfrm>
            <a:off x="635001" y="635000"/>
            <a:ext cx="11734800" cy="0"/>
          </a:xfrm>
          <a:prstGeom prst="straightConnector1">
            <a:avLst/>
          </a:prstGeom>
          <a:noFill/>
          <a:ln>
            <a:noFill/>
          </a:ln>
        </p:spPr>
      </p:cxnSp>
      <p:cxnSp>
        <p:nvCxnSpPr>
          <p:cNvPr id="522" name="Google Shape;522;p71"/>
          <p:cNvCxnSpPr/>
          <p:nvPr/>
        </p:nvCxnSpPr>
        <p:spPr>
          <a:xfrm>
            <a:off x="635001" y="1219200"/>
            <a:ext cx="11734800" cy="0"/>
          </a:xfrm>
          <a:prstGeom prst="straightConnector1">
            <a:avLst/>
          </a:prstGeom>
          <a:noFill/>
          <a:ln>
            <a:noFill/>
          </a:ln>
        </p:spPr>
      </p:cxnSp>
      <p:grpSp>
        <p:nvGrpSpPr>
          <p:cNvPr id="523" name="Google Shape;523;p71"/>
          <p:cNvGrpSpPr/>
          <p:nvPr/>
        </p:nvGrpSpPr>
        <p:grpSpPr>
          <a:xfrm>
            <a:off x="1384299" y="3130551"/>
            <a:ext cx="1269561" cy="1269561"/>
            <a:chOff x="0" y="0"/>
            <a:chExt cx="1269561" cy="1269561"/>
          </a:xfrm>
        </p:grpSpPr>
        <p:pic>
          <p:nvPicPr>
            <p:cNvPr id="524" name="Google Shape;524;p71"/>
            <p:cNvPicPr preferRelativeResize="0"/>
            <p:nvPr/>
          </p:nvPicPr>
          <p:blipFill rotWithShape="1">
            <a:blip r:embed="rId2">
              <a:alphaModFix/>
            </a:blip>
            <a:srcRect/>
            <a:stretch/>
          </p:blipFill>
          <p:spPr>
            <a:xfrm>
              <a:off x="0" y="0"/>
              <a:ext cx="1269561" cy="1269561"/>
            </a:xfrm>
            <a:prstGeom prst="rect">
              <a:avLst/>
            </a:prstGeom>
            <a:noFill/>
            <a:ln>
              <a:noFill/>
            </a:ln>
          </p:spPr>
        </p:pic>
        <p:sp>
          <p:nvSpPr>
            <p:cNvPr id="525" name="Google Shape;525;p71"/>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10" b="1" i="0" u="none" strike="noStrike" cap="none">
                  <a:solidFill>
                    <a:srgbClr val="FFFFFF"/>
                  </a:solidFill>
                  <a:latin typeface="Arial"/>
                  <a:ea typeface="Arial"/>
                  <a:cs typeface="Arial"/>
                  <a:sym typeface="Arial"/>
                </a:rPr>
                <a:t>EXERCISE</a:t>
              </a:r>
              <a:endParaRPr/>
            </a:p>
          </p:txBody>
        </p:sp>
      </p:grpSp>
      <p:cxnSp>
        <p:nvCxnSpPr>
          <p:cNvPr id="526" name="Google Shape;526;p71"/>
          <p:cNvCxnSpPr/>
          <p:nvPr/>
        </p:nvCxnSpPr>
        <p:spPr>
          <a:xfrm rot="10800000">
            <a:off x="3225801" y="1803736"/>
            <a:ext cx="0" cy="44304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_Case Study">
  <p:cSld name="1_Case Study">
    <p:spTree>
      <p:nvGrpSpPr>
        <p:cNvPr id="1" name="Shape 527"/>
        <p:cNvGrpSpPr/>
        <p:nvPr/>
      </p:nvGrpSpPr>
      <p:grpSpPr>
        <a:xfrm>
          <a:off x="0" y="0"/>
          <a:ext cx="0" cy="0"/>
          <a:chOff x="0" y="0"/>
          <a:chExt cx="0" cy="0"/>
        </a:xfrm>
      </p:grpSpPr>
      <p:cxnSp>
        <p:nvCxnSpPr>
          <p:cNvPr id="528" name="Google Shape;528;p72"/>
          <p:cNvCxnSpPr/>
          <p:nvPr/>
        </p:nvCxnSpPr>
        <p:spPr>
          <a:xfrm>
            <a:off x="635001" y="635000"/>
            <a:ext cx="11734800" cy="0"/>
          </a:xfrm>
          <a:prstGeom prst="straightConnector1">
            <a:avLst/>
          </a:prstGeom>
          <a:noFill/>
          <a:ln>
            <a:noFill/>
          </a:ln>
        </p:spPr>
      </p:cxnSp>
      <p:cxnSp>
        <p:nvCxnSpPr>
          <p:cNvPr id="529" name="Google Shape;529;p72"/>
          <p:cNvCxnSpPr/>
          <p:nvPr/>
        </p:nvCxnSpPr>
        <p:spPr>
          <a:xfrm>
            <a:off x="635001" y="1219200"/>
            <a:ext cx="11734800" cy="0"/>
          </a:xfrm>
          <a:prstGeom prst="straightConnector1">
            <a:avLst/>
          </a:prstGeom>
          <a:noFill/>
          <a:ln>
            <a:noFill/>
          </a:ln>
        </p:spPr>
      </p:cxnSp>
      <p:cxnSp>
        <p:nvCxnSpPr>
          <p:cNvPr id="530" name="Google Shape;530;p72"/>
          <p:cNvCxnSpPr/>
          <p:nvPr/>
        </p:nvCxnSpPr>
        <p:spPr>
          <a:xfrm rot="10800000" flipH="1">
            <a:off x="8623300" y="2780999"/>
            <a:ext cx="3735000" cy="300"/>
          </a:xfrm>
          <a:prstGeom prst="straightConnector1">
            <a:avLst/>
          </a:prstGeom>
          <a:noFill/>
          <a:ln>
            <a:noFill/>
          </a:ln>
        </p:spPr>
      </p:cxnSp>
      <p:cxnSp>
        <p:nvCxnSpPr>
          <p:cNvPr id="531" name="Google Shape;531;p72"/>
          <p:cNvCxnSpPr/>
          <p:nvPr/>
        </p:nvCxnSpPr>
        <p:spPr>
          <a:xfrm rot="10800000" flipH="1">
            <a:off x="635001" y="2780999"/>
            <a:ext cx="7742700" cy="300"/>
          </a:xfrm>
          <a:prstGeom prst="straightConnector1">
            <a:avLst/>
          </a:prstGeom>
          <a:noFill/>
          <a:ln>
            <a:noFill/>
          </a:ln>
        </p:spPr>
      </p:cxnSp>
      <p:sp>
        <p:nvSpPr>
          <p:cNvPr id="532" name="Google Shape;532;p72"/>
          <p:cNvSpPr/>
          <p:nvPr/>
        </p:nvSpPr>
        <p:spPr>
          <a:xfrm>
            <a:off x="635001"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23" b="1" i="0" u="none" strike="noStrike" cap="none">
                <a:solidFill>
                  <a:srgbClr val="000000"/>
                </a:solidFill>
                <a:latin typeface="Arial"/>
                <a:ea typeface="Arial"/>
                <a:cs typeface="Arial"/>
                <a:sym typeface="Arial"/>
              </a:rPr>
              <a:t>SUMMARY</a:t>
            </a:r>
            <a:endParaRPr/>
          </a:p>
        </p:txBody>
      </p:sp>
      <p:sp>
        <p:nvSpPr>
          <p:cNvPr id="533" name="Google Shape;533;p72"/>
          <p:cNvSpPr/>
          <p:nvPr/>
        </p:nvSpPr>
        <p:spPr>
          <a:xfrm>
            <a:off x="8636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23" b="1" i="0" u="none" strike="noStrike" cap="none">
                <a:solidFill>
                  <a:srgbClr val="000000"/>
                </a:solidFill>
                <a:latin typeface="Arial"/>
                <a:ea typeface="Arial"/>
                <a:cs typeface="Arial"/>
                <a:sym typeface="Arial"/>
              </a:rPr>
              <a:t>KEY CHALLENGE / QUESTION</a:t>
            </a:r>
            <a:endParaRPr/>
          </a:p>
        </p:txBody>
      </p:sp>
      <p:sp>
        <p:nvSpPr>
          <p:cNvPr id="534" name="Google Shape;534;p72"/>
          <p:cNvSpPr txBox="1">
            <a:spLocks noGrp="1"/>
          </p:cNvSpPr>
          <p:nvPr>
            <p:ph type="sldNum" idx="12"/>
          </p:nvPr>
        </p:nvSpPr>
        <p:spPr>
          <a:xfrm>
            <a:off x="12014201" y="739139"/>
            <a:ext cx="345900" cy="426900"/>
          </a:xfrm>
          <a:prstGeom prst="rect">
            <a:avLst/>
          </a:prstGeom>
          <a:noFill/>
          <a:ln>
            <a:noFill/>
          </a:ln>
        </p:spPr>
        <p:txBody>
          <a:bodyPr spcFirstLastPara="1" wrap="square" lIns="85775" tIns="85775" rIns="85775" bIns="85775" anchor="ctr" anchorCtr="0">
            <a:noAutofit/>
          </a:bodyPr>
          <a:lstStyle>
            <a:lvl1pPr marL="0" marR="0" lvl="0"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30300">
              <a:spcBef>
                <a:spcPts val="0"/>
              </a:spcBef>
              <a:spcAft>
                <a:spcPts val="0"/>
              </a:spcAft>
              <a:buNone/>
            </a:pPr>
            <a:endParaRPr/>
          </a:p>
          <a:p>
            <a:pPr marL="0" lvl="6" indent="1358900">
              <a:spcBef>
                <a:spcPts val="0"/>
              </a:spcBef>
              <a:spcAft>
                <a:spcPts val="0"/>
              </a:spcAft>
              <a:buNone/>
            </a:pPr>
            <a:endParaRPr/>
          </a:p>
          <a:p>
            <a:pPr marL="0" lvl="7" indent="1600200">
              <a:spcBef>
                <a:spcPts val="0"/>
              </a:spcBef>
              <a:spcAft>
                <a:spcPts val="0"/>
              </a:spcAft>
              <a:buNone/>
            </a:pPr>
            <a:endParaRPr/>
          </a:p>
          <a:p>
            <a:pPr marL="0" lvl="8" indent="181610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50"/>
        <p:cNvGrpSpPr/>
        <p:nvPr/>
      </p:nvGrpSpPr>
      <p:grpSpPr>
        <a:xfrm>
          <a:off x="0" y="0"/>
          <a:ext cx="0" cy="0"/>
          <a:chOff x="0" y="0"/>
          <a:chExt cx="0" cy="0"/>
        </a:xfrm>
      </p:grpSpPr>
      <p:sp>
        <p:nvSpPr>
          <p:cNvPr id="51" name="Google Shape;51;p8"/>
          <p:cNvSpPr txBox="1">
            <a:spLocks noGrp="1"/>
          </p:cNvSpPr>
          <p:nvPr>
            <p:ph type="body" idx="1"/>
          </p:nvPr>
        </p:nvSpPr>
        <p:spPr>
          <a:xfrm>
            <a:off x="635000" y="2303253"/>
            <a:ext cx="11734800" cy="43767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12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8"/>
          <p:cNvSpPr txBox="1"/>
          <p:nvPr/>
        </p:nvSpPr>
        <p:spPr>
          <a:xfrm>
            <a:off x="457824" y="6740725"/>
            <a:ext cx="12326400" cy="440400"/>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293"/>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a:p>
        </p:txBody>
      </p:sp>
      <p:cxnSp>
        <p:nvCxnSpPr>
          <p:cNvPr id="53" name="Google Shape;53;p8"/>
          <p:cNvCxnSpPr/>
          <p:nvPr/>
        </p:nvCxnSpPr>
        <p:spPr>
          <a:xfrm>
            <a:off x="591720" y="6740723"/>
            <a:ext cx="11821500" cy="0"/>
          </a:xfrm>
          <a:prstGeom prst="straightConnector1">
            <a:avLst/>
          </a:prstGeom>
          <a:noFill/>
          <a:ln w="9525" cap="flat" cmpd="sng">
            <a:solidFill>
              <a:srgbClr val="000000"/>
            </a:solidFill>
            <a:prstDash val="solid"/>
            <a:round/>
            <a:headEnd type="none" w="sm" len="sm"/>
            <a:tailEnd type="none" w="sm" len="sm"/>
          </a:ln>
        </p:spPr>
      </p:cxnSp>
      <p:pic>
        <p:nvPicPr>
          <p:cNvPr id="54" name="Google Shape;54;p8"/>
          <p:cNvPicPr preferRelativeResize="0"/>
          <p:nvPr/>
        </p:nvPicPr>
        <p:blipFill rotWithShape="1">
          <a:blip r:embed="rId2">
            <a:alphaModFix/>
          </a:blip>
          <a:srcRect/>
          <a:stretch/>
        </p:blipFill>
        <p:spPr>
          <a:xfrm>
            <a:off x="12110722" y="6801591"/>
            <a:ext cx="319688" cy="318579"/>
          </a:xfrm>
          <a:prstGeom prst="rect">
            <a:avLst/>
          </a:prstGeom>
          <a:noFill/>
          <a:ln>
            <a:noFill/>
          </a:ln>
        </p:spPr>
      </p:pic>
      <p:cxnSp>
        <p:nvCxnSpPr>
          <p:cNvPr id="55" name="Google Shape;55;p8"/>
          <p:cNvCxnSpPr/>
          <p:nvPr/>
        </p:nvCxnSpPr>
        <p:spPr>
          <a:xfrm>
            <a:off x="591720" y="596673"/>
            <a:ext cx="11821500" cy="0"/>
          </a:xfrm>
          <a:prstGeom prst="straightConnector1">
            <a:avLst/>
          </a:prstGeom>
          <a:noFill/>
          <a:ln w="9525" cap="flat" cmpd="sng">
            <a:solidFill>
              <a:srgbClr val="000000"/>
            </a:solidFill>
            <a:prstDash val="solid"/>
            <a:round/>
            <a:headEnd type="none" w="sm" len="sm"/>
            <a:tailEnd type="none" w="sm" len="sm"/>
          </a:ln>
        </p:spPr>
      </p:cxnSp>
      <p:cxnSp>
        <p:nvCxnSpPr>
          <p:cNvPr id="56" name="Google Shape;56;p8"/>
          <p:cNvCxnSpPr/>
          <p:nvPr/>
        </p:nvCxnSpPr>
        <p:spPr>
          <a:xfrm>
            <a:off x="591720" y="1218736"/>
            <a:ext cx="11821500" cy="0"/>
          </a:xfrm>
          <a:prstGeom prst="straightConnector1">
            <a:avLst/>
          </a:prstGeom>
          <a:noFill/>
          <a:ln w="9525" cap="flat" cmpd="sng">
            <a:solidFill>
              <a:srgbClr val="000000"/>
            </a:solidFill>
            <a:prstDash val="solid"/>
            <a:round/>
            <a:headEnd type="none" w="sm" len="sm"/>
            <a:tailEnd type="none" w="sm" len="sm"/>
          </a:ln>
        </p:spPr>
      </p:cxnSp>
      <p:sp>
        <p:nvSpPr>
          <p:cNvPr id="57" name="Google Shape;57;p8"/>
          <p:cNvSpPr txBox="1">
            <a:spLocks noGrp="1"/>
          </p:cNvSpPr>
          <p:nvPr>
            <p:ph type="title"/>
          </p:nvPr>
        </p:nvSpPr>
        <p:spPr>
          <a:xfrm>
            <a:off x="495926" y="648729"/>
            <a:ext cx="11874000" cy="617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R="0" lvl="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92592"/>
              </a:lnSpc>
              <a:spcBef>
                <a:spcPts val="0"/>
              </a:spcBef>
              <a:spcAft>
                <a:spcPts val="0"/>
              </a:spcAft>
              <a:buSzPts val="1800"/>
              <a:buFont typeface="Arial"/>
              <a:buNone/>
              <a:defRPr sz="1800"/>
            </a:lvl2pPr>
            <a:lvl3pPr marR="0" lvl="2" algn="l" rtl="0">
              <a:lnSpc>
                <a:spcPct val="92592"/>
              </a:lnSpc>
              <a:spcBef>
                <a:spcPts val="0"/>
              </a:spcBef>
              <a:spcAft>
                <a:spcPts val="0"/>
              </a:spcAft>
              <a:buSzPts val="1800"/>
              <a:buFont typeface="Arial"/>
              <a:buNone/>
              <a:defRPr sz="1800"/>
            </a:lvl3pPr>
            <a:lvl4pPr marR="0" lvl="3" algn="l" rtl="0">
              <a:lnSpc>
                <a:spcPct val="92592"/>
              </a:lnSpc>
              <a:spcBef>
                <a:spcPts val="0"/>
              </a:spcBef>
              <a:spcAft>
                <a:spcPts val="0"/>
              </a:spcAft>
              <a:buSzPts val="1800"/>
              <a:buFont typeface="Arial"/>
              <a:buNone/>
              <a:defRPr sz="1800"/>
            </a:lvl4pPr>
            <a:lvl5pPr marR="0" lvl="4" algn="l" rtl="0">
              <a:lnSpc>
                <a:spcPct val="92592"/>
              </a:lnSpc>
              <a:spcBef>
                <a:spcPts val="0"/>
              </a:spcBef>
              <a:spcAft>
                <a:spcPts val="0"/>
              </a:spcAft>
              <a:buSzPts val="1800"/>
              <a:buFont typeface="Arial"/>
              <a:buNone/>
              <a:defRPr sz="1800"/>
            </a:lvl5pPr>
            <a:lvl6pPr marR="0" lvl="5" algn="l" rtl="0">
              <a:lnSpc>
                <a:spcPct val="92592"/>
              </a:lnSpc>
              <a:spcBef>
                <a:spcPts val="0"/>
              </a:spcBef>
              <a:spcAft>
                <a:spcPts val="0"/>
              </a:spcAft>
              <a:buSzPts val="1800"/>
              <a:buFont typeface="Arial"/>
              <a:buNone/>
              <a:defRPr sz="1800"/>
            </a:lvl6pPr>
            <a:lvl7pPr marR="0" lvl="6" algn="l" rtl="0">
              <a:lnSpc>
                <a:spcPct val="92592"/>
              </a:lnSpc>
              <a:spcBef>
                <a:spcPts val="0"/>
              </a:spcBef>
              <a:spcAft>
                <a:spcPts val="0"/>
              </a:spcAft>
              <a:buSzPts val="1800"/>
              <a:buFont typeface="Arial"/>
              <a:buNone/>
              <a:defRPr sz="1800"/>
            </a:lvl7pPr>
            <a:lvl8pPr marR="0" lvl="7" algn="l" rtl="0">
              <a:lnSpc>
                <a:spcPct val="92592"/>
              </a:lnSpc>
              <a:spcBef>
                <a:spcPts val="0"/>
              </a:spcBef>
              <a:spcAft>
                <a:spcPts val="0"/>
              </a:spcAft>
              <a:buSzPts val="1800"/>
              <a:buFont typeface="Arial"/>
              <a:buNone/>
              <a:defRPr sz="1800"/>
            </a:lvl8pPr>
            <a:lvl9pPr marR="0" lvl="8" algn="l" rtl="0">
              <a:lnSpc>
                <a:spcPct val="92592"/>
              </a:lnSpc>
              <a:spcBef>
                <a:spcPts val="0"/>
              </a:spcBef>
              <a:spcAft>
                <a:spcPts val="0"/>
              </a:spcAft>
              <a:buSzPts val="1800"/>
              <a:buFont typeface="Arial"/>
              <a:buNone/>
              <a:defRPr sz="1800"/>
            </a:lvl9pPr>
          </a:lstStyle>
          <a:p>
            <a:endParaRPr/>
          </a:p>
        </p:txBody>
      </p:sp>
      <p:sp>
        <p:nvSpPr>
          <p:cNvPr id="58" name="Google Shape;58;p8"/>
          <p:cNvSpPr txBox="1">
            <a:spLocks noGrp="1"/>
          </p:cNvSpPr>
          <p:nvPr>
            <p:ph type="body" idx="2"/>
          </p:nvPr>
        </p:nvSpPr>
        <p:spPr>
          <a:xfrm>
            <a:off x="495926" y="1393793"/>
            <a:ext cx="11874000" cy="7242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1000"/>
              </a:spcBef>
              <a:spcAft>
                <a:spcPts val="0"/>
              </a:spcAft>
              <a:buClr>
                <a:srgbClr val="000000"/>
              </a:buClr>
              <a:buSzPts val="5400"/>
              <a:buFont typeface="Oswald"/>
              <a:buNone/>
              <a:defRPr sz="5400" b="1" i="0" u="none" strike="noStrike" cap="none">
                <a:solidFill>
                  <a:srgbClr val="000000"/>
                </a:solidFill>
                <a:latin typeface="Oswald"/>
                <a:ea typeface="Oswald"/>
                <a:cs typeface="Oswald"/>
                <a:sym typeface="Oswald"/>
              </a:defRPr>
            </a:lvl1pPr>
            <a:lvl2pPr marL="914400" marR="0" lvl="1" indent="-228600" algn="l" rtl="0">
              <a:lnSpc>
                <a:spcPct val="100000"/>
              </a:lnSpc>
              <a:spcBef>
                <a:spcPts val="1000"/>
              </a:spcBef>
              <a:spcAft>
                <a:spcPts val="0"/>
              </a:spcAft>
              <a:buClr>
                <a:srgbClr val="000000"/>
              </a:buClr>
              <a:buSzPts val="1400"/>
              <a:buFont typeface="Merriweather Sans"/>
              <a:buNone/>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_Content: Full Page Image">
  <p:cSld name="1_Content: Full Page Image">
    <p:spTree>
      <p:nvGrpSpPr>
        <p:cNvPr id="1" name="Shape 535"/>
        <p:cNvGrpSpPr/>
        <p:nvPr/>
      </p:nvGrpSpPr>
      <p:grpSpPr>
        <a:xfrm>
          <a:off x="0" y="0"/>
          <a:ext cx="0" cy="0"/>
          <a:chOff x="0" y="0"/>
          <a:chExt cx="0" cy="0"/>
        </a:xfrm>
      </p:grpSpPr>
      <p:sp>
        <p:nvSpPr>
          <p:cNvPr id="536" name="Google Shape;536;p73"/>
          <p:cNvSpPr txBox="1">
            <a:spLocks noGrp="1"/>
          </p:cNvSpPr>
          <p:nvPr>
            <p:ph type="body" idx="1"/>
          </p:nvPr>
        </p:nvSpPr>
        <p:spPr>
          <a:xfrm>
            <a:off x="317500" y="317500"/>
            <a:ext cx="12369900" cy="66675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300"/>
              <a:buFont typeface="Arial"/>
              <a:buNone/>
              <a:defRPr sz="1384" b="0" i="0" u="none" strike="noStrike" cap="none">
                <a:solidFill>
                  <a:srgbClr val="000000"/>
                </a:solidFill>
                <a:latin typeface="Arial"/>
                <a:ea typeface="Arial"/>
                <a:cs typeface="Arial"/>
                <a:sym typeface="Arial"/>
              </a:defRPr>
            </a:lvl1pPr>
            <a:lvl2pPr marL="914400" marR="0" lvl="1"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2pPr>
            <a:lvl3pPr marL="1371600" marR="0" lvl="2"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3pPr>
            <a:lvl4pPr marL="1828800" marR="0" lvl="3"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4pPr>
            <a:lvl5pPr marL="2286000" marR="0" lvl="4"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5pPr>
            <a:lvl6pPr marL="2743200" marR="0" lvl="5" indent="-316483"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6pPr>
            <a:lvl7pPr marL="3200400" marR="0" lvl="6" indent="-316483"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7pPr>
            <a:lvl8pPr marL="3657600" marR="0" lvl="7" indent="-316484"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8pPr>
            <a:lvl9pPr marL="4114800" marR="0" lvl="8" indent="-316484"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9pPr>
          </a:lstStyle>
          <a:p>
            <a:endParaRPr/>
          </a:p>
        </p:txBody>
      </p:sp>
      <p:sp>
        <p:nvSpPr>
          <p:cNvPr id="537" name="Google Shape;537;p73"/>
          <p:cNvSpPr txBox="1">
            <a:spLocks noGrp="1"/>
          </p:cNvSpPr>
          <p:nvPr>
            <p:ph type="title"/>
          </p:nvPr>
        </p:nvSpPr>
        <p:spPr>
          <a:xfrm>
            <a:off x="635001" y="1473200"/>
            <a:ext cx="11734800" cy="1498500"/>
          </a:xfrm>
          <a:prstGeom prst="rect">
            <a:avLst/>
          </a:prstGeom>
          <a:noFill/>
          <a:ln>
            <a:noFill/>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384"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Font typeface="Arial"/>
              <a:buNone/>
              <a:defRPr sz="1810"/>
            </a:lvl2pPr>
            <a:lvl3pPr marL="0" marR="0" lvl="2" indent="444500" algn="l" rtl="0">
              <a:lnSpc>
                <a:spcPct val="92592"/>
              </a:lnSpc>
              <a:spcBef>
                <a:spcPts val="0"/>
              </a:spcBef>
              <a:spcAft>
                <a:spcPts val="0"/>
              </a:spcAft>
              <a:buSzPts val="1400"/>
              <a:buFont typeface="Arial"/>
              <a:buNone/>
              <a:defRPr sz="1810"/>
            </a:lvl3pPr>
            <a:lvl4pPr marL="0" marR="0" lvl="3" indent="685800" algn="l" rtl="0">
              <a:lnSpc>
                <a:spcPct val="92592"/>
              </a:lnSpc>
              <a:spcBef>
                <a:spcPts val="0"/>
              </a:spcBef>
              <a:spcAft>
                <a:spcPts val="0"/>
              </a:spcAft>
              <a:buSzPts val="1400"/>
              <a:buFont typeface="Arial"/>
              <a:buNone/>
              <a:defRPr sz="1810"/>
            </a:lvl4pPr>
            <a:lvl5pPr marL="0" marR="0" lvl="4" indent="914400" algn="l" rtl="0">
              <a:lnSpc>
                <a:spcPct val="92592"/>
              </a:lnSpc>
              <a:spcBef>
                <a:spcPts val="0"/>
              </a:spcBef>
              <a:spcAft>
                <a:spcPts val="0"/>
              </a:spcAft>
              <a:buSzPts val="1400"/>
              <a:buFont typeface="Arial"/>
              <a:buNone/>
              <a:defRPr sz="1810"/>
            </a:lvl5pPr>
            <a:lvl6pPr marL="0" marR="0" lvl="5" indent="1130300" algn="l" rtl="0">
              <a:lnSpc>
                <a:spcPct val="92592"/>
              </a:lnSpc>
              <a:spcBef>
                <a:spcPts val="0"/>
              </a:spcBef>
              <a:spcAft>
                <a:spcPts val="0"/>
              </a:spcAft>
              <a:buSzPts val="1400"/>
              <a:buFont typeface="Arial"/>
              <a:buNone/>
              <a:defRPr sz="1810"/>
            </a:lvl6pPr>
            <a:lvl7pPr marL="0" marR="0" lvl="6" indent="1358900" algn="l" rtl="0">
              <a:lnSpc>
                <a:spcPct val="92592"/>
              </a:lnSpc>
              <a:spcBef>
                <a:spcPts val="0"/>
              </a:spcBef>
              <a:spcAft>
                <a:spcPts val="0"/>
              </a:spcAft>
              <a:buSzPts val="1400"/>
              <a:buFont typeface="Arial"/>
              <a:buNone/>
              <a:defRPr sz="1810"/>
            </a:lvl7pPr>
            <a:lvl8pPr marL="0" marR="0" lvl="7" indent="1600200" algn="l" rtl="0">
              <a:lnSpc>
                <a:spcPct val="92592"/>
              </a:lnSpc>
              <a:spcBef>
                <a:spcPts val="0"/>
              </a:spcBef>
              <a:spcAft>
                <a:spcPts val="0"/>
              </a:spcAft>
              <a:buSzPts val="1400"/>
              <a:buFont typeface="Arial"/>
              <a:buNone/>
              <a:defRPr sz="1810"/>
            </a:lvl8pPr>
            <a:lvl9pPr marL="0" marR="0" lvl="8" indent="1816100" algn="l" rtl="0">
              <a:lnSpc>
                <a:spcPct val="92592"/>
              </a:lnSpc>
              <a:spcBef>
                <a:spcPts val="0"/>
              </a:spcBef>
              <a:spcAft>
                <a:spcPts val="0"/>
              </a:spcAft>
              <a:buSzPts val="1400"/>
              <a:buFont typeface="Arial"/>
              <a:buNone/>
              <a:defRPr sz="1810"/>
            </a:lvl9pPr>
          </a:lstStyle>
          <a:p>
            <a:endParaRPr/>
          </a:p>
        </p:txBody>
      </p:sp>
      <p:sp>
        <p:nvSpPr>
          <p:cNvPr id="538" name="Google Shape;538;p73"/>
          <p:cNvSpPr txBox="1">
            <a:spLocks noGrp="1"/>
          </p:cNvSpPr>
          <p:nvPr>
            <p:ph type="sldNum" idx="12"/>
          </p:nvPr>
        </p:nvSpPr>
        <p:spPr>
          <a:xfrm>
            <a:off x="12014201" y="739139"/>
            <a:ext cx="362100" cy="426900"/>
          </a:xfrm>
          <a:prstGeom prst="rect">
            <a:avLst/>
          </a:prstGeom>
          <a:noFill/>
          <a:ln>
            <a:noFill/>
          </a:ln>
        </p:spPr>
        <p:txBody>
          <a:bodyPr spcFirstLastPara="1" wrap="square" lIns="85775" tIns="85775" rIns="85775" bIns="85775" anchor="ctr" anchorCtr="0">
            <a:noAutofit/>
          </a:bodyPr>
          <a:lstStyle>
            <a:lvl1pPr marL="0" marR="0" lvl="0"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30300">
              <a:spcBef>
                <a:spcPts val="0"/>
              </a:spcBef>
              <a:spcAft>
                <a:spcPts val="0"/>
              </a:spcAft>
              <a:buNone/>
            </a:pPr>
            <a:endParaRPr/>
          </a:p>
          <a:p>
            <a:pPr marL="0" lvl="6" indent="1358900">
              <a:spcBef>
                <a:spcPts val="0"/>
              </a:spcBef>
              <a:spcAft>
                <a:spcPts val="0"/>
              </a:spcAft>
              <a:buNone/>
            </a:pPr>
            <a:endParaRPr/>
          </a:p>
          <a:p>
            <a:pPr marL="0" lvl="7" indent="1600200">
              <a:spcBef>
                <a:spcPts val="0"/>
              </a:spcBef>
              <a:spcAft>
                <a:spcPts val="0"/>
              </a:spcAft>
              <a:buNone/>
            </a:pPr>
            <a:endParaRPr/>
          </a:p>
          <a:p>
            <a:pPr marL="0" lvl="8" indent="1816100">
              <a:spcBef>
                <a:spcPts val="0"/>
              </a:spcBef>
              <a:spcAft>
                <a:spcPts val="0"/>
              </a:spcAft>
              <a:buNone/>
            </a:pP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_Content: IMAC">
  <p:cSld name="1_Content: IMAC">
    <p:spTree>
      <p:nvGrpSpPr>
        <p:cNvPr id="1" name="Shape 539"/>
        <p:cNvGrpSpPr/>
        <p:nvPr/>
      </p:nvGrpSpPr>
      <p:grpSpPr>
        <a:xfrm>
          <a:off x="0" y="0"/>
          <a:ext cx="0" cy="0"/>
          <a:chOff x="0" y="0"/>
          <a:chExt cx="0" cy="0"/>
        </a:xfrm>
      </p:grpSpPr>
      <p:pic>
        <p:nvPicPr>
          <p:cNvPr id="540" name="Google Shape;540;p74"/>
          <p:cNvPicPr preferRelativeResize="0"/>
          <p:nvPr/>
        </p:nvPicPr>
        <p:blipFill rotWithShape="1">
          <a:blip r:embed="rId2">
            <a:alphaModFix/>
          </a:blip>
          <a:srcRect/>
          <a:stretch/>
        </p:blipFill>
        <p:spPr>
          <a:xfrm>
            <a:off x="3314700" y="1555328"/>
            <a:ext cx="6351421" cy="5135527"/>
          </a:xfrm>
          <a:prstGeom prst="rect">
            <a:avLst/>
          </a:prstGeom>
          <a:noFill/>
          <a:ln>
            <a:noFill/>
          </a:ln>
        </p:spPr>
      </p:pic>
      <p:cxnSp>
        <p:nvCxnSpPr>
          <p:cNvPr id="541" name="Google Shape;541;p74"/>
          <p:cNvCxnSpPr/>
          <p:nvPr/>
        </p:nvCxnSpPr>
        <p:spPr>
          <a:xfrm>
            <a:off x="635001" y="635000"/>
            <a:ext cx="11734800" cy="0"/>
          </a:xfrm>
          <a:prstGeom prst="straightConnector1">
            <a:avLst/>
          </a:prstGeom>
          <a:noFill/>
          <a:ln>
            <a:noFill/>
          </a:ln>
        </p:spPr>
      </p:cxnSp>
      <p:cxnSp>
        <p:nvCxnSpPr>
          <p:cNvPr id="542" name="Google Shape;542;p74"/>
          <p:cNvCxnSpPr/>
          <p:nvPr/>
        </p:nvCxnSpPr>
        <p:spPr>
          <a:xfrm>
            <a:off x="635001" y="1219200"/>
            <a:ext cx="11734800" cy="0"/>
          </a:xfrm>
          <a:prstGeom prst="straightConnector1">
            <a:avLst/>
          </a:prstGeom>
          <a:noFill/>
          <a:ln>
            <a:noFill/>
          </a:ln>
        </p:spPr>
      </p:cxnSp>
      <p:sp>
        <p:nvSpPr>
          <p:cNvPr id="543" name="Google Shape;543;p74"/>
          <p:cNvSpPr txBox="1">
            <a:spLocks noGrp="1"/>
          </p:cNvSpPr>
          <p:nvPr>
            <p:ph type="body" idx="1"/>
          </p:nvPr>
        </p:nvSpPr>
        <p:spPr>
          <a:xfrm>
            <a:off x="3606800" y="1803400"/>
            <a:ext cx="5829000" cy="3288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300"/>
              <a:buFont typeface="Arial"/>
              <a:buNone/>
              <a:defRPr sz="1384" b="0" i="0" u="none" strike="noStrike" cap="none">
                <a:solidFill>
                  <a:srgbClr val="000000"/>
                </a:solidFill>
                <a:latin typeface="Arial"/>
                <a:ea typeface="Arial"/>
                <a:cs typeface="Arial"/>
                <a:sym typeface="Arial"/>
              </a:defRPr>
            </a:lvl1pPr>
            <a:lvl2pPr marL="914400" marR="0" lvl="1"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2pPr>
            <a:lvl3pPr marL="1371600" marR="0" lvl="2"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3pPr>
            <a:lvl4pPr marL="1828800" marR="0" lvl="3"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4pPr>
            <a:lvl5pPr marL="2286000" marR="0" lvl="4"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5pPr>
            <a:lvl6pPr marL="2743200" marR="0" lvl="5" indent="-316483"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6pPr>
            <a:lvl7pPr marL="3200400" marR="0" lvl="6" indent="-316483"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7pPr>
            <a:lvl8pPr marL="3657600" marR="0" lvl="7" indent="-316484"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8pPr>
            <a:lvl9pPr marL="4114800" marR="0" lvl="8" indent="-316484"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9pPr>
          </a:lstStyle>
          <a:p>
            <a:endParaRPr/>
          </a:p>
        </p:txBody>
      </p:sp>
      <p:sp>
        <p:nvSpPr>
          <p:cNvPr id="544" name="Google Shape;544;p74"/>
          <p:cNvSpPr txBox="1">
            <a:spLocks noGrp="1"/>
          </p:cNvSpPr>
          <p:nvPr>
            <p:ph type="sldNum" idx="12"/>
          </p:nvPr>
        </p:nvSpPr>
        <p:spPr>
          <a:xfrm>
            <a:off x="12014201" y="739139"/>
            <a:ext cx="362100" cy="426900"/>
          </a:xfrm>
          <a:prstGeom prst="rect">
            <a:avLst/>
          </a:prstGeom>
          <a:noFill/>
          <a:ln>
            <a:noFill/>
          </a:ln>
        </p:spPr>
        <p:txBody>
          <a:bodyPr spcFirstLastPara="1" wrap="square" lIns="85775" tIns="85775" rIns="85775" bIns="85775" anchor="ctr" anchorCtr="0">
            <a:noAutofit/>
          </a:bodyPr>
          <a:lstStyle>
            <a:lvl1pPr marL="0" marR="0" lvl="0"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30300">
              <a:spcBef>
                <a:spcPts val="0"/>
              </a:spcBef>
              <a:spcAft>
                <a:spcPts val="0"/>
              </a:spcAft>
              <a:buNone/>
            </a:pPr>
            <a:endParaRPr/>
          </a:p>
          <a:p>
            <a:pPr marL="0" lvl="6" indent="1358900">
              <a:spcBef>
                <a:spcPts val="0"/>
              </a:spcBef>
              <a:spcAft>
                <a:spcPts val="0"/>
              </a:spcAft>
              <a:buNone/>
            </a:pPr>
            <a:endParaRPr/>
          </a:p>
          <a:p>
            <a:pPr marL="0" lvl="7" indent="1600200">
              <a:spcBef>
                <a:spcPts val="0"/>
              </a:spcBef>
              <a:spcAft>
                <a:spcPts val="0"/>
              </a:spcAft>
              <a:buNone/>
            </a:pPr>
            <a:endParaRPr/>
          </a:p>
          <a:p>
            <a:pPr marL="0" lvl="8" indent="1816100">
              <a:spcBef>
                <a:spcPts val="0"/>
              </a:spcBef>
              <a:spcAft>
                <a:spcPts val="0"/>
              </a:spcAft>
              <a:buNone/>
            </a:pP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_Content: MAC Book Pro">
  <p:cSld name="1_Content: MAC Book Pro">
    <p:spTree>
      <p:nvGrpSpPr>
        <p:cNvPr id="1" name="Shape 545"/>
        <p:cNvGrpSpPr/>
        <p:nvPr/>
      </p:nvGrpSpPr>
      <p:grpSpPr>
        <a:xfrm>
          <a:off x="0" y="0"/>
          <a:ext cx="0" cy="0"/>
          <a:chOff x="0" y="0"/>
          <a:chExt cx="0" cy="0"/>
        </a:xfrm>
      </p:grpSpPr>
      <p:pic>
        <p:nvPicPr>
          <p:cNvPr id="546" name="Google Shape;546;p75"/>
          <p:cNvPicPr preferRelativeResize="0"/>
          <p:nvPr/>
        </p:nvPicPr>
        <p:blipFill rotWithShape="1">
          <a:blip r:embed="rId2">
            <a:alphaModFix/>
          </a:blip>
          <a:srcRect/>
          <a:stretch/>
        </p:blipFill>
        <p:spPr>
          <a:xfrm>
            <a:off x="2794791" y="1556145"/>
            <a:ext cx="7307339" cy="5128168"/>
          </a:xfrm>
          <a:prstGeom prst="rect">
            <a:avLst/>
          </a:prstGeom>
          <a:noFill/>
          <a:ln>
            <a:noFill/>
          </a:ln>
        </p:spPr>
      </p:pic>
      <p:cxnSp>
        <p:nvCxnSpPr>
          <p:cNvPr id="547" name="Google Shape;547;p75"/>
          <p:cNvCxnSpPr/>
          <p:nvPr/>
        </p:nvCxnSpPr>
        <p:spPr>
          <a:xfrm>
            <a:off x="635001" y="635000"/>
            <a:ext cx="11734800" cy="0"/>
          </a:xfrm>
          <a:prstGeom prst="straightConnector1">
            <a:avLst/>
          </a:prstGeom>
          <a:noFill/>
          <a:ln>
            <a:noFill/>
          </a:ln>
        </p:spPr>
      </p:cxnSp>
      <p:cxnSp>
        <p:nvCxnSpPr>
          <p:cNvPr id="548" name="Google Shape;548;p75"/>
          <p:cNvCxnSpPr/>
          <p:nvPr/>
        </p:nvCxnSpPr>
        <p:spPr>
          <a:xfrm>
            <a:off x="635001" y="1219200"/>
            <a:ext cx="11734800" cy="0"/>
          </a:xfrm>
          <a:prstGeom prst="straightConnector1">
            <a:avLst/>
          </a:prstGeom>
          <a:noFill/>
          <a:ln>
            <a:noFill/>
          </a:ln>
        </p:spPr>
      </p:cxnSp>
      <p:sp>
        <p:nvSpPr>
          <p:cNvPr id="549" name="Google Shape;549;p75"/>
          <p:cNvSpPr txBox="1">
            <a:spLocks noGrp="1"/>
          </p:cNvSpPr>
          <p:nvPr>
            <p:ph type="body" idx="1"/>
          </p:nvPr>
        </p:nvSpPr>
        <p:spPr>
          <a:xfrm>
            <a:off x="3759200" y="1841500"/>
            <a:ext cx="5448000" cy="3390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300"/>
              <a:buFont typeface="Arial"/>
              <a:buNone/>
              <a:defRPr sz="1384" b="0" i="0" u="none" strike="noStrike" cap="none">
                <a:solidFill>
                  <a:srgbClr val="000000"/>
                </a:solidFill>
                <a:latin typeface="Arial"/>
                <a:ea typeface="Arial"/>
                <a:cs typeface="Arial"/>
                <a:sym typeface="Arial"/>
              </a:defRPr>
            </a:lvl1pPr>
            <a:lvl2pPr marL="914400" marR="0" lvl="1"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2pPr>
            <a:lvl3pPr marL="1371600" marR="0" lvl="2"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3pPr>
            <a:lvl4pPr marL="1828800" marR="0" lvl="3"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4pPr>
            <a:lvl5pPr marL="2286000" marR="0" lvl="4"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5pPr>
            <a:lvl6pPr marL="2743200" marR="0" lvl="5" indent="-316483"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6pPr>
            <a:lvl7pPr marL="3200400" marR="0" lvl="6" indent="-316483"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7pPr>
            <a:lvl8pPr marL="3657600" marR="0" lvl="7" indent="-316484"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8pPr>
            <a:lvl9pPr marL="4114800" marR="0" lvl="8" indent="-316484"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9pPr>
          </a:lstStyle>
          <a:p>
            <a:endParaRPr/>
          </a:p>
        </p:txBody>
      </p:sp>
      <p:sp>
        <p:nvSpPr>
          <p:cNvPr id="550" name="Google Shape;550;p75"/>
          <p:cNvSpPr txBox="1">
            <a:spLocks noGrp="1"/>
          </p:cNvSpPr>
          <p:nvPr>
            <p:ph type="sldNum" idx="12"/>
          </p:nvPr>
        </p:nvSpPr>
        <p:spPr>
          <a:xfrm>
            <a:off x="12014201" y="739139"/>
            <a:ext cx="362100" cy="426900"/>
          </a:xfrm>
          <a:prstGeom prst="rect">
            <a:avLst/>
          </a:prstGeom>
          <a:noFill/>
          <a:ln>
            <a:noFill/>
          </a:ln>
        </p:spPr>
        <p:txBody>
          <a:bodyPr spcFirstLastPara="1" wrap="square" lIns="85775" tIns="85775" rIns="85775" bIns="85775" anchor="ctr" anchorCtr="0">
            <a:noAutofit/>
          </a:bodyPr>
          <a:lstStyle>
            <a:lvl1pPr marL="0" marR="0" lvl="0"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30300">
              <a:spcBef>
                <a:spcPts val="0"/>
              </a:spcBef>
              <a:spcAft>
                <a:spcPts val="0"/>
              </a:spcAft>
              <a:buNone/>
            </a:pPr>
            <a:endParaRPr/>
          </a:p>
          <a:p>
            <a:pPr marL="0" lvl="6" indent="1358900">
              <a:spcBef>
                <a:spcPts val="0"/>
              </a:spcBef>
              <a:spcAft>
                <a:spcPts val="0"/>
              </a:spcAft>
              <a:buNone/>
            </a:pPr>
            <a:endParaRPr/>
          </a:p>
          <a:p>
            <a:pPr marL="0" lvl="7" indent="1600200">
              <a:spcBef>
                <a:spcPts val="0"/>
              </a:spcBef>
              <a:spcAft>
                <a:spcPts val="0"/>
              </a:spcAft>
              <a:buNone/>
            </a:pPr>
            <a:endParaRPr/>
          </a:p>
          <a:p>
            <a:pPr marL="0" lvl="8" indent="1816100">
              <a:spcBef>
                <a:spcPts val="0"/>
              </a:spcBef>
              <a:spcAft>
                <a:spcPts val="0"/>
              </a:spcAft>
              <a:buNone/>
            </a:pP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1_Content: IPad">
  <p:cSld name="1_Content: IPad">
    <p:spTree>
      <p:nvGrpSpPr>
        <p:cNvPr id="1" name="Shape 551"/>
        <p:cNvGrpSpPr/>
        <p:nvPr/>
      </p:nvGrpSpPr>
      <p:grpSpPr>
        <a:xfrm>
          <a:off x="0" y="0"/>
          <a:ext cx="0" cy="0"/>
          <a:chOff x="0" y="0"/>
          <a:chExt cx="0" cy="0"/>
        </a:xfrm>
      </p:grpSpPr>
      <p:pic>
        <p:nvPicPr>
          <p:cNvPr id="552" name="Google Shape;552;p76"/>
          <p:cNvPicPr preferRelativeResize="0"/>
          <p:nvPr/>
        </p:nvPicPr>
        <p:blipFill rotWithShape="1">
          <a:blip r:embed="rId2">
            <a:alphaModFix/>
          </a:blip>
          <a:srcRect/>
          <a:stretch/>
        </p:blipFill>
        <p:spPr>
          <a:xfrm>
            <a:off x="3136900" y="1511300"/>
            <a:ext cx="6834488" cy="5325797"/>
          </a:xfrm>
          <a:prstGeom prst="rect">
            <a:avLst/>
          </a:prstGeom>
          <a:noFill/>
          <a:ln>
            <a:noFill/>
          </a:ln>
        </p:spPr>
      </p:pic>
      <p:cxnSp>
        <p:nvCxnSpPr>
          <p:cNvPr id="553" name="Google Shape;553;p76"/>
          <p:cNvCxnSpPr/>
          <p:nvPr/>
        </p:nvCxnSpPr>
        <p:spPr>
          <a:xfrm>
            <a:off x="635001" y="635000"/>
            <a:ext cx="11734800" cy="0"/>
          </a:xfrm>
          <a:prstGeom prst="straightConnector1">
            <a:avLst/>
          </a:prstGeom>
          <a:noFill/>
          <a:ln>
            <a:noFill/>
          </a:ln>
        </p:spPr>
      </p:cxnSp>
      <p:cxnSp>
        <p:nvCxnSpPr>
          <p:cNvPr id="554" name="Google Shape;554;p76"/>
          <p:cNvCxnSpPr/>
          <p:nvPr/>
        </p:nvCxnSpPr>
        <p:spPr>
          <a:xfrm>
            <a:off x="635001" y="1219200"/>
            <a:ext cx="11734800" cy="0"/>
          </a:xfrm>
          <a:prstGeom prst="straightConnector1">
            <a:avLst/>
          </a:prstGeom>
          <a:noFill/>
          <a:ln>
            <a:noFill/>
          </a:ln>
        </p:spPr>
      </p:cxnSp>
      <p:sp>
        <p:nvSpPr>
          <p:cNvPr id="555" name="Google Shape;555;p76"/>
          <p:cNvSpPr txBox="1">
            <a:spLocks noGrp="1"/>
          </p:cNvSpPr>
          <p:nvPr>
            <p:ph type="body" idx="1"/>
          </p:nvPr>
        </p:nvSpPr>
        <p:spPr>
          <a:xfrm>
            <a:off x="3822700" y="2095500"/>
            <a:ext cx="5435700" cy="4089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300"/>
              <a:buFont typeface="Arial"/>
              <a:buNone/>
              <a:defRPr sz="1384" b="0" i="0" u="none" strike="noStrike" cap="none">
                <a:solidFill>
                  <a:srgbClr val="000000"/>
                </a:solidFill>
                <a:latin typeface="Arial"/>
                <a:ea typeface="Arial"/>
                <a:cs typeface="Arial"/>
                <a:sym typeface="Arial"/>
              </a:defRPr>
            </a:lvl1pPr>
            <a:lvl2pPr marL="914400" marR="0" lvl="1"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2pPr>
            <a:lvl3pPr marL="1371600" marR="0" lvl="2"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3pPr>
            <a:lvl4pPr marL="1828800" marR="0" lvl="3"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4pPr>
            <a:lvl5pPr marL="2286000" marR="0" lvl="4"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5pPr>
            <a:lvl6pPr marL="2743200" marR="0" lvl="5" indent="-316483"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6pPr>
            <a:lvl7pPr marL="3200400" marR="0" lvl="6" indent="-316483"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7pPr>
            <a:lvl8pPr marL="3657600" marR="0" lvl="7" indent="-316484"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8pPr>
            <a:lvl9pPr marL="4114800" marR="0" lvl="8" indent="-316484"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9pPr>
          </a:lstStyle>
          <a:p>
            <a:endParaRPr/>
          </a:p>
        </p:txBody>
      </p:sp>
      <p:sp>
        <p:nvSpPr>
          <p:cNvPr id="556" name="Google Shape;556;p76"/>
          <p:cNvSpPr txBox="1">
            <a:spLocks noGrp="1"/>
          </p:cNvSpPr>
          <p:nvPr>
            <p:ph type="sldNum" idx="12"/>
          </p:nvPr>
        </p:nvSpPr>
        <p:spPr>
          <a:xfrm>
            <a:off x="12014201" y="739139"/>
            <a:ext cx="362100" cy="426900"/>
          </a:xfrm>
          <a:prstGeom prst="rect">
            <a:avLst/>
          </a:prstGeom>
          <a:noFill/>
          <a:ln>
            <a:noFill/>
          </a:ln>
        </p:spPr>
        <p:txBody>
          <a:bodyPr spcFirstLastPara="1" wrap="square" lIns="85775" tIns="85775" rIns="85775" bIns="85775" anchor="ctr" anchorCtr="0">
            <a:noAutofit/>
          </a:bodyPr>
          <a:lstStyle>
            <a:lvl1pPr marL="0" marR="0" lvl="0"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30300">
              <a:spcBef>
                <a:spcPts val="0"/>
              </a:spcBef>
              <a:spcAft>
                <a:spcPts val="0"/>
              </a:spcAft>
              <a:buNone/>
            </a:pPr>
            <a:endParaRPr/>
          </a:p>
          <a:p>
            <a:pPr marL="0" lvl="6" indent="1358900">
              <a:spcBef>
                <a:spcPts val="0"/>
              </a:spcBef>
              <a:spcAft>
                <a:spcPts val="0"/>
              </a:spcAft>
              <a:buNone/>
            </a:pPr>
            <a:endParaRPr/>
          </a:p>
          <a:p>
            <a:pPr marL="0" lvl="7" indent="1600200">
              <a:spcBef>
                <a:spcPts val="0"/>
              </a:spcBef>
              <a:spcAft>
                <a:spcPts val="0"/>
              </a:spcAft>
              <a:buNone/>
            </a:pPr>
            <a:endParaRPr/>
          </a:p>
          <a:p>
            <a:pPr marL="0" lvl="8" indent="1816100">
              <a:spcBef>
                <a:spcPts val="0"/>
              </a:spcBef>
              <a:spcAft>
                <a:spcPts val="0"/>
              </a:spcAft>
              <a:buNone/>
            </a:pP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1_Content: Smart Phones">
  <p:cSld name="1_Content: Smart Phones">
    <p:spTree>
      <p:nvGrpSpPr>
        <p:cNvPr id="1" name="Shape 557"/>
        <p:cNvGrpSpPr/>
        <p:nvPr/>
      </p:nvGrpSpPr>
      <p:grpSpPr>
        <a:xfrm>
          <a:off x="0" y="0"/>
          <a:ext cx="0" cy="0"/>
          <a:chOff x="0" y="0"/>
          <a:chExt cx="0" cy="0"/>
        </a:xfrm>
      </p:grpSpPr>
      <p:pic>
        <p:nvPicPr>
          <p:cNvPr id="558" name="Google Shape;558;p77"/>
          <p:cNvPicPr preferRelativeResize="0"/>
          <p:nvPr/>
        </p:nvPicPr>
        <p:blipFill rotWithShape="1">
          <a:blip r:embed="rId2">
            <a:alphaModFix/>
          </a:blip>
          <a:srcRect/>
          <a:stretch/>
        </p:blipFill>
        <p:spPr>
          <a:xfrm>
            <a:off x="1016000" y="1313655"/>
            <a:ext cx="4037371" cy="6040374"/>
          </a:xfrm>
          <a:prstGeom prst="rect">
            <a:avLst/>
          </a:prstGeom>
          <a:noFill/>
          <a:ln>
            <a:noFill/>
          </a:ln>
        </p:spPr>
      </p:pic>
      <p:pic>
        <p:nvPicPr>
          <p:cNvPr id="559" name="Google Shape;559;p77"/>
          <p:cNvPicPr preferRelativeResize="0"/>
          <p:nvPr/>
        </p:nvPicPr>
        <p:blipFill rotWithShape="1">
          <a:blip r:embed="rId3">
            <a:alphaModFix/>
          </a:blip>
          <a:srcRect/>
          <a:stretch/>
        </p:blipFill>
        <p:spPr>
          <a:xfrm>
            <a:off x="4673600" y="1371600"/>
            <a:ext cx="3689766" cy="5477070"/>
          </a:xfrm>
          <a:prstGeom prst="rect">
            <a:avLst/>
          </a:prstGeom>
          <a:noFill/>
          <a:ln>
            <a:noFill/>
          </a:ln>
        </p:spPr>
      </p:pic>
      <p:pic>
        <p:nvPicPr>
          <p:cNvPr id="560" name="Google Shape;560;p77"/>
          <p:cNvPicPr preferRelativeResize="0"/>
          <p:nvPr/>
        </p:nvPicPr>
        <p:blipFill rotWithShape="1">
          <a:blip r:embed="rId4">
            <a:alphaModFix/>
          </a:blip>
          <a:srcRect/>
          <a:stretch/>
        </p:blipFill>
        <p:spPr>
          <a:xfrm>
            <a:off x="8509001" y="1358900"/>
            <a:ext cx="2977676" cy="5459625"/>
          </a:xfrm>
          <a:prstGeom prst="rect">
            <a:avLst/>
          </a:prstGeom>
          <a:noFill/>
          <a:ln>
            <a:noFill/>
          </a:ln>
        </p:spPr>
      </p:pic>
      <p:cxnSp>
        <p:nvCxnSpPr>
          <p:cNvPr id="561" name="Google Shape;561;p77"/>
          <p:cNvCxnSpPr/>
          <p:nvPr/>
        </p:nvCxnSpPr>
        <p:spPr>
          <a:xfrm>
            <a:off x="635001" y="635000"/>
            <a:ext cx="11734800" cy="0"/>
          </a:xfrm>
          <a:prstGeom prst="straightConnector1">
            <a:avLst/>
          </a:prstGeom>
          <a:noFill/>
          <a:ln>
            <a:noFill/>
          </a:ln>
        </p:spPr>
      </p:cxnSp>
      <p:cxnSp>
        <p:nvCxnSpPr>
          <p:cNvPr id="562" name="Google Shape;562;p77"/>
          <p:cNvCxnSpPr/>
          <p:nvPr/>
        </p:nvCxnSpPr>
        <p:spPr>
          <a:xfrm>
            <a:off x="635001" y="1219200"/>
            <a:ext cx="11734800" cy="0"/>
          </a:xfrm>
          <a:prstGeom prst="straightConnector1">
            <a:avLst/>
          </a:prstGeom>
          <a:noFill/>
          <a:ln>
            <a:noFill/>
          </a:ln>
        </p:spPr>
      </p:cxnSp>
      <p:sp>
        <p:nvSpPr>
          <p:cNvPr id="563" name="Google Shape;563;p77"/>
          <p:cNvSpPr/>
          <p:nvPr/>
        </p:nvSpPr>
        <p:spPr>
          <a:xfrm>
            <a:off x="5651500" y="3835400"/>
            <a:ext cx="1707900" cy="254400"/>
          </a:xfrm>
          <a:prstGeom prst="rect">
            <a:avLst/>
          </a:prstGeom>
          <a:noFill/>
          <a:ln>
            <a:noFill/>
          </a:ln>
        </p:spPr>
        <p:txBody>
          <a:bodyPr spcFirstLastPara="1" wrap="square" lIns="38025" tIns="38025" rIns="38025" bIns="38025" anchor="t" anchorCtr="0">
            <a:noAutofit/>
          </a:bodyPr>
          <a:lstStyle/>
          <a:p>
            <a:pPr marL="0" marR="0" lvl="0" indent="0" algn="l" rtl="0">
              <a:lnSpc>
                <a:spcPct val="100000"/>
              </a:lnSpc>
              <a:spcBef>
                <a:spcPts val="0"/>
              </a:spcBef>
              <a:spcAft>
                <a:spcPts val="0"/>
              </a:spcAft>
              <a:buClr>
                <a:srgbClr val="000000"/>
              </a:buClr>
              <a:buFont typeface="Arial"/>
              <a:buNone/>
            </a:pPr>
            <a:r>
              <a:rPr lang="en-US" sz="1384" b="0" i="0" u="none" strike="noStrike" cap="none">
                <a:solidFill>
                  <a:srgbClr val="000000"/>
                </a:solidFill>
                <a:latin typeface="Arial"/>
                <a:ea typeface="Arial"/>
                <a:cs typeface="Arial"/>
                <a:sym typeface="Arial"/>
              </a:rPr>
              <a:t>Drag an object here</a:t>
            </a:r>
            <a:endParaRPr/>
          </a:p>
        </p:txBody>
      </p:sp>
      <p:sp>
        <p:nvSpPr>
          <p:cNvPr id="564" name="Google Shape;564;p77"/>
          <p:cNvSpPr/>
          <p:nvPr/>
        </p:nvSpPr>
        <p:spPr>
          <a:xfrm>
            <a:off x="9182100" y="3835400"/>
            <a:ext cx="1707900" cy="254400"/>
          </a:xfrm>
          <a:prstGeom prst="rect">
            <a:avLst/>
          </a:prstGeom>
          <a:noFill/>
          <a:ln>
            <a:noFill/>
          </a:ln>
        </p:spPr>
        <p:txBody>
          <a:bodyPr spcFirstLastPara="1" wrap="square" lIns="38025" tIns="38025" rIns="38025" bIns="38025" anchor="t" anchorCtr="0">
            <a:noAutofit/>
          </a:bodyPr>
          <a:lstStyle/>
          <a:p>
            <a:pPr marL="0" marR="0" lvl="0" indent="0" algn="l" rtl="0">
              <a:lnSpc>
                <a:spcPct val="100000"/>
              </a:lnSpc>
              <a:spcBef>
                <a:spcPts val="0"/>
              </a:spcBef>
              <a:spcAft>
                <a:spcPts val="0"/>
              </a:spcAft>
              <a:buClr>
                <a:srgbClr val="000000"/>
              </a:buClr>
              <a:buFont typeface="Arial"/>
              <a:buNone/>
            </a:pPr>
            <a:r>
              <a:rPr lang="en-US" sz="1384" b="0" i="0" u="none" strike="noStrike" cap="none">
                <a:solidFill>
                  <a:srgbClr val="000000"/>
                </a:solidFill>
                <a:latin typeface="Arial"/>
                <a:ea typeface="Arial"/>
                <a:cs typeface="Arial"/>
                <a:sym typeface="Arial"/>
              </a:rPr>
              <a:t>Drag an object here</a:t>
            </a:r>
            <a:endParaRPr/>
          </a:p>
        </p:txBody>
      </p:sp>
      <p:sp>
        <p:nvSpPr>
          <p:cNvPr id="565" name="Google Shape;565;p77"/>
          <p:cNvSpPr txBox="1">
            <a:spLocks noGrp="1"/>
          </p:cNvSpPr>
          <p:nvPr>
            <p:ph type="body" idx="1"/>
          </p:nvPr>
        </p:nvSpPr>
        <p:spPr>
          <a:xfrm>
            <a:off x="1841500" y="1981200"/>
            <a:ext cx="2311800" cy="39624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300"/>
              <a:buFont typeface="Arial"/>
              <a:buNone/>
              <a:defRPr sz="1384" b="0" i="0" u="none" strike="noStrike" cap="none">
                <a:solidFill>
                  <a:srgbClr val="000000"/>
                </a:solidFill>
                <a:latin typeface="Arial"/>
                <a:ea typeface="Arial"/>
                <a:cs typeface="Arial"/>
                <a:sym typeface="Arial"/>
              </a:defRPr>
            </a:lvl1pPr>
            <a:lvl2pPr marL="914400" marR="0" lvl="1"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2pPr>
            <a:lvl3pPr marL="1371600" marR="0" lvl="2"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3pPr>
            <a:lvl4pPr marL="1828800" marR="0" lvl="3"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4pPr>
            <a:lvl5pPr marL="2286000" marR="0" lvl="4" indent="-316483" algn="l" rtl="0">
              <a:lnSpc>
                <a:spcPct val="100000"/>
              </a:lnSpc>
              <a:spcBef>
                <a:spcPts val="0"/>
              </a:spcBef>
              <a:spcAft>
                <a:spcPts val="0"/>
              </a:spcAft>
              <a:buClr>
                <a:srgbClr val="000000"/>
              </a:buClr>
              <a:buSzPts val="1384"/>
              <a:buFont typeface="Merriweather Sans"/>
              <a:buChar char="‣"/>
              <a:defRPr sz="1384" b="0" i="0" u="none" strike="noStrike" cap="none">
                <a:solidFill>
                  <a:srgbClr val="000000"/>
                </a:solidFill>
                <a:latin typeface="Arial"/>
                <a:ea typeface="Arial"/>
                <a:cs typeface="Arial"/>
                <a:sym typeface="Arial"/>
              </a:defRPr>
            </a:lvl5pPr>
            <a:lvl6pPr marL="2743200" marR="0" lvl="5" indent="-316483"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6pPr>
            <a:lvl7pPr marL="3200400" marR="0" lvl="6" indent="-316483"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7pPr>
            <a:lvl8pPr marL="3657600" marR="0" lvl="7" indent="-316484"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8pPr>
            <a:lvl9pPr marL="4114800" marR="0" lvl="8" indent="-316484" algn="l" rtl="0">
              <a:lnSpc>
                <a:spcPct val="100000"/>
              </a:lnSpc>
              <a:spcBef>
                <a:spcPts val="0"/>
              </a:spcBef>
              <a:spcAft>
                <a:spcPts val="0"/>
              </a:spcAft>
              <a:buClr>
                <a:srgbClr val="000000"/>
              </a:buClr>
              <a:buSzPts val="1384"/>
              <a:buFont typeface="Arial"/>
              <a:buChar char="•"/>
              <a:defRPr sz="1384" b="0" i="0" u="none" strike="noStrike" cap="none">
                <a:solidFill>
                  <a:srgbClr val="000000"/>
                </a:solidFill>
                <a:latin typeface="Arial"/>
                <a:ea typeface="Arial"/>
                <a:cs typeface="Arial"/>
                <a:sym typeface="Arial"/>
              </a:defRPr>
            </a:lvl9pPr>
          </a:lstStyle>
          <a:p>
            <a:endParaRPr/>
          </a:p>
        </p:txBody>
      </p:sp>
      <p:sp>
        <p:nvSpPr>
          <p:cNvPr id="566" name="Google Shape;566;p77"/>
          <p:cNvSpPr txBox="1">
            <a:spLocks noGrp="1"/>
          </p:cNvSpPr>
          <p:nvPr>
            <p:ph type="sldNum" idx="12"/>
          </p:nvPr>
        </p:nvSpPr>
        <p:spPr>
          <a:xfrm>
            <a:off x="12014201" y="739139"/>
            <a:ext cx="362100" cy="426900"/>
          </a:xfrm>
          <a:prstGeom prst="rect">
            <a:avLst/>
          </a:prstGeom>
          <a:noFill/>
          <a:ln>
            <a:noFill/>
          </a:ln>
        </p:spPr>
        <p:txBody>
          <a:bodyPr spcFirstLastPara="1" wrap="square" lIns="85775" tIns="85775" rIns="85775" bIns="85775" anchor="ctr" anchorCtr="0">
            <a:noAutofit/>
          </a:bodyPr>
          <a:lstStyle>
            <a:lvl1pPr marL="0" marR="0" lvl="0"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30300">
              <a:spcBef>
                <a:spcPts val="0"/>
              </a:spcBef>
              <a:spcAft>
                <a:spcPts val="0"/>
              </a:spcAft>
              <a:buNone/>
            </a:pPr>
            <a:endParaRPr/>
          </a:p>
          <a:p>
            <a:pPr marL="0" lvl="6" indent="1358900">
              <a:spcBef>
                <a:spcPts val="0"/>
              </a:spcBef>
              <a:spcAft>
                <a:spcPts val="0"/>
              </a:spcAft>
              <a:buNone/>
            </a:pPr>
            <a:endParaRPr/>
          </a:p>
          <a:p>
            <a:pPr marL="0" lvl="7" indent="1600200">
              <a:spcBef>
                <a:spcPts val="0"/>
              </a:spcBef>
              <a:spcAft>
                <a:spcPts val="0"/>
              </a:spcAft>
              <a:buNone/>
            </a:pPr>
            <a:endParaRPr/>
          </a:p>
          <a:p>
            <a:pPr marL="0" lvl="8" indent="1816100">
              <a:spcBef>
                <a:spcPts val="0"/>
              </a:spcBef>
              <a:spcAft>
                <a:spcPts val="0"/>
              </a:spcAft>
              <a:buNone/>
            </a:pP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567"/>
        <p:cNvGrpSpPr/>
        <p:nvPr/>
      </p:nvGrpSpPr>
      <p:grpSpPr>
        <a:xfrm>
          <a:off x="0" y="0"/>
          <a:ext cx="0" cy="0"/>
          <a:chOff x="0" y="0"/>
          <a:chExt cx="0" cy="0"/>
        </a:xfrm>
      </p:grpSpPr>
      <p:cxnSp>
        <p:nvCxnSpPr>
          <p:cNvPr id="568" name="Google Shape;568;p78"/>
          <p:cNvCxnSpPr/>
          <p:nvPr/>
        </p:nvCxnSpPr>
        <p:spPr>
          <a:xfrm>
            <a:off x="635001" y="635000"/>
            <a:ext cx="11734800" cy="0"/>
          </a:xfrm>
          <a:prstGeom prst="straightConnector1">
            <a:avLst/>
          </a:prstGeom>
          <a:noFill/>
          <a:ln w="9525" cap="flat" cmpd="sng">
            <a:solidFill>
              <a:srgbClr val="FFFFFF"/>
            </a:solidFill>
            <a:prstDash val="solid"/>
            <a:miter lim="8000"/>
            <a:headEnd type="none" w="sm" len="sm"/>
            <a:tailEnd type="none" w="sm" len="sm"/>
          </a:ln>
        </p:spPr>
      </p:cxnSp>
      <p:cxnSp>
        <p:nvCxnSpPr>
          <p:cNvPr id="569" name="Google Shape;569;p78"/>
          <p:cNvCxnSpPr/>
          <p:nvPr/>
        </p:nvCxnSpPr>
        <p:spPr>
          <a:xfrm>
            <a:off x="635001" y="1219200"/>
            <a:ext cx="11734800" cy="0"/>
          </a:xfrm>
          <a:prstGeom prst="straightConnector1">
            <a:avLst/>
          </a:prstGeom>
          <a:noFill/>
          <a:ln w="9525" cap="flat" cmpd="sng">
            <a:solidFill>
              <a:srgbClr val="FFFFFF"/>
            </a:solidFill>
            <a:prstDash val="solid"/>
            <a:miter lim="8000"/>
            <a:headEnd type="none" w="sm" len="sm"/>
            <a:tailEnd type="none" w="sm" len="sm"/>
          </a:ln>
        </p:spPr>
      </p:cxnSp>
      <p:sp>
        <p:nvSpPr>
          <p:cNvPr id="570" name="Google Shape;570;p78"/>
          <p:cNvSpPr/>
          <p:nvPr/>
        </p:nvSpPr>
        <p:spPr>
          <a:xfrm>
            <a:off x="635001" y="1473200"/>
            <a:ext cx="117348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926" b="1" i="0" u="none" strike="noStrike" cap="none">
                <a:solidFill>
                  <a:srgbClr val="FFFFFF"/>
                </a:solidFill>
                <a:latin typeface="Arial"/>
                <a:ea typeface="Arial"/>
                <a:cs typeface="Arial"/>
                <a:sym typeface="Arial"/>
              </a:rPr>
              <a:t>DISCUSSION TIME</a:t>
            </a:r>
            <a:endParaRPr/>
          </a:p>
        </p:txBody>
      </p:sp>
      <p:sp>
        <p:nvSpPr>
          <p:cNvPr id="571" name="Google Shape;571;p78"/>
          <p:cNvSpPr txBox="1">
            <a:spLocks noGrp="1"/>
          </p:cNvSpPr>
          <p:nvPr>
            <p:ph type="sldNum" idx="12"/>
          </p:nvPr>
        </p:nvSpPr>
        <p:spPr>
          <a:xfrm>
            <a:off x="12030450" y="739139"/>
            <a:ext cx="345900" cy="426900"/>
          </a:xfrm>
          <a:prstGeom prst="rect">
            <a:avLst/>
          </a:prstGeom>
          <a:noFill/>
          <a:ln>
            <a:noFill/>
          </a:ln>
        </p:spPr>
        <p:txBody>
          <a:bodyPr spcFirstLastPara="1" wrap="square" lIns="85775" tIns="85775" rIns="85775" bIns="85775" anchor="ctr" anchorCtr="0">
            <a:noAutofit/>
          </a:bodyPr>
          <a:lstStyle>
            <a:lvl1pPr marL="0" marR="0" lvl="0" indent="0" algn="r"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384"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lgn="l">
              <a:spcBef>
                <a:spcPts val="0"/>
              </a:spcBef>
              <a:spcAft>
                <a:spcPts val="0"/>
              </a:spcAft>
              <a:buNone/>
            </a:pPr>
            <a:endParaRPr/>
          </a:p>
          <a:p>
            <a:pPr marL="0" lvl="2" indent="444500" algn="l">
              <a:spcBef>
                <a:spcPts val="0"/>
              </a:spcBef>
              <a:spcAft>
                <a:spcPts val="0"/>
              </a:spcAft>
              <a:buNone/>
            </a:pPr>
            <a:endParaRPr/>
          </a:p>
          <a:p>
            <a:pPr marL="0" lvl="3" indent="685800" algn="l">
              <a:spcBef>
                <a:spcPts val="0"/>
              </a:spcBef>
              <a:spcAft>
                <a:spcPts val="0"/>
              </a:spcAft>
              <a:buNone/>
            </a:pPr>
            <a:endParaRPr/>
          </a:p>
          <a:p>
            <a:pPr marL="0" lvl="4" indent="914400" algn="l">
              <a:spcBef>
                <a:spcPts val="0"/>
              </a:spcBef>
              <a:spcAft>
                <a:spcPts val="0"/>
              </a:spcAft>
              <a:buNone/>
            </a:pPr>
            <a:endParaRPr/>
          </a:p>
          <a:p>
            <a:pPr marL="0" lvl="5" indent="1130300" algn="l">
              <a:spcBef>
                <a:spcPts val="0"/>
              </a:spcBef>
              <a:spcAft>
                <a:spcPts val="0"/>
              </a:spcAft>
              <a:buNone/>
            </a:pPr>
            <a:endParaRPr/>
          </a:p>
          <a:p>
            <a:pPr marL="0" lvl="6" indent="1358900" algn="l">
              <a:spcBef>
                <a:spcPts val="0"/>
              </a:spcBef>
              <a:spcAft>
                <a:spcPts val="0"/>
              </a:spcAft>
              <a:buNone/>
            </a:pPr>
            <a:endParaRPr/>
          </a:p>
          <a:p>
            <a:pPr marL="0" lvl="7" indent="1600200" algn="l">
              <a:spcBef>
                <a:spcPts val="0"/>
              </a:spcBef>
              <a:spcAft>
                <a:spcPts val="0"/>
              </a:spcAft>
              <a:buNone/>
            </a:pPr>
            <a:endParaRPr/>
          </a:p>
          <a:p>
            <a:pPr marL="0" lvl="8" indent="1816100" algn="l">
              <a:spcBef>
                <a:spcPts val="0"/>
              </a:spcBef>
              <a:spcAft>
                <a:spcPts val="0"/>
              </a:spcAft>
              <a:buNone/>
            </a:pP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572"/>
        <p:cNvGrpSpPr/>
        <p:nvPr/>
      </p:nvGrpSpPr>
      <p:grpSpPr>
        <a:xfrm>
          <a:off x="0" y="0"/>
          <a:ext cx="0" cy="0"/>
          <a:chOff x="0" y="0"/>
          <a:chExt cx="0" cy="0"/>
        </a:xfrm>
      </p:grpSpPr>
      <p:cxnSp>
        <p:nvCxnSpPr>
          <p:cNvPr id="573" name="Google Shape;573;p79"/>
          <p:cNvCxnSpPr/>
          <p:nvPr/>
        </p:nvCxnSpPr>
        <p:spPr>
          <a:xfrm>
            <a:off x="635001" y="635000"/>
            <a:ext cx="11734800" cy="0"/>
          </a:xfrm>
          <a:prstGeom prst="straightConnector1">
            <a:avLst/>
          </a:prstGeom>
          <a:noFill/>
          <a:ln>
            <a:noFill/>
          </a:ln>
        </p:spPr>
      </p:cxnSp>
      <p:cxnSp>
        <p:nvCxnSpPr>
          <p:cNvPr id="574" name="Google Shape;574;p79"/>
          <p:cNvCxnSpPr/>
          <p:nvPr/>
        </p:nvCxnSpPr>
        <p:spPr>
          <a:xfrm>
            <a:off x="635001" y="1219200"/>
            <a:ext cx="11734800" cy="0"/>
          </a:xfrm>
          <a:prstGeom prst="straightConnector1">
            <a:avLst/>
          </a:prstGeom>
          <a:noFill/>
          <a:ln>
            <a:noFill/>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575"/>
        <p:cNvGrpSpPr/>
        <p:nvPr/>
      </p:nvGrpSpPr>
      <p:grpSpPr>
        <a:xfrm>
          <a:off x="0" y="0"/>
          <a:ext cx="0" cy="0"/>
          <a:chOff x="0" y="0"/>
          <a:chExt cx="0" cy="0"/>
        </a:xfrm>
      </p:grpSpPr>
      <p:cxnSp>
        <p:nvCxnSpPr>
          <p:cNvPr id="576" name="Google Shape;576;p80"/>
          <p:cNvCxnSpPr/>
          <p:nvPr/>
        </p:nvCxnSpPr>
        <p:spPr>
          <a:xfrm>
            <a:off x="635001" y="635000"/>
            <a:ext cx="11734800" cy="0"/>
          </a:xfrm>
          <a:prstGeom prst="straightConnector1">
            <a:avLst/>
          </a:prstGeom>
          <a:noFill/>
          <a:ln>
            <a:noFill/>
          </a:ln>
        </p:spPr>
      </p:cxnSp>
      <p:cxnSp>
        <p:nvCxnSpPr>
          <p:cNvPr id="577" name="Google Shape;577;p80"/>
          <p:cNvCxnSpPr/>
          <p:nvPr/>
        </p:nvCxnSpPr>
        <p:spPr>
          <a:xfrm>
            <a:off x="635001" y="1219200"/>
            <a:ext cx="11734800" cy="0"/>
          </a:xfrm>
          <a:prstGeom prst="straightConnector1">
            <a:avLst/>
          </a:prstGeom>
          <a:noFill/>
          <a:ln>
            <a:noFill/>
          </a:ln>
        </p:spPr>
      </p:cxn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578"/>
        <p:cNvGrpSpPr/>
        <p:nvPr/>
      </p:nvGrpSpPr>
      <p:grpSpPr>
        <a:xfrm>
          <a:off x="0" y="0"/>
          <a:ext cx="0" cy="0"/>
          <a:chOff x="0" y="0"/>
          <a:chExt cx="0" cy="0"/>
        </a:xfrm>
      </p:grpSpPr>
      <p:cxnSp>
        <p:nvCxnSpPr>
          <p:cNvPr id="579" name="Google Shape;579;p81"/>
          <p:cNvCxnSpPr/>
          <p:nvPr/>
        </p:nvCxnSpPr>
        <p:spPr>
          <a:xfrm>
            <a:off x="635001" y="635000"/>
            <a:ext cx="11734800" cy="0"/>
          </a:xfrm>
          <a:prstGeom prst="straightConnector1">
            <a:avLst/>
          </a:prstGeom>
          <a:noFill/>
          <a:ln>
            <a:noFill/>
          </a:ln>
        </p:spPr>
      </p:cxnSp>
      <p:cxnSp>
        <p:nvCxnSpPr>
          <p:cNvPr id="580" name="Google Shape;580;p81"/>
          <p:cNvCxnSpPr/>
          <p:nvPr/>
        </p:nvCxnSpPr>
        <p:spPr>
          <a:xfrm>
            <a:off x="635001" y="1219200"/>
            <a:ext cx="11734800" cy="0"/>
          </a:xfrm>
          <a:prstGeom prst="straightConnector1">
            <a:avLst/>
          </a:prstGeom>
          <a:noFill/>
          <a:ln>
            <a:noFill/>
          </a:ln>
        </p:spPr>
      </p:cxn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581"/>
        <p:cNvGrpSpPr/>
        <p:nvPr/>
      </p:nvGrpSpPr>
      <p:grpSpPr>
        <a:xfrm>
          <a:off x="0" y="0"/>
          <a:ext cx="0" cy="0"/>
          <a:chOff x="0" y="0"/>
          <a:chExt cx="0" cy="0"/>
        </a:xfrm>
      </p:grpSpPr>
      <p:cxnSp>
        <p:nvCxnSpPr>
          <p:cNvPr id="582" name="Google Shape;582;p82"/>
          <p:cNvCxnSpPr/>
          <p:nvPr/>
        </p:nvCxnSpPr>
        <p:spPr>
          <a:xfrm>
            <a:off x="635001" y="635000"/>
            <a:ext cx="11734800" cy="0"/>
          </a:xfrm>
          <a:prstGeom prst="straightConnector1">
            <a:avLst/>
          </a:prstGeom>
          <a:noFill/>
          <a:ln>
            <a:noFill/>
          </a:ln>
        </p:spPr>
      </p:cxnSp>
      <p:cxnSp>
        <p:nvCxnSpPr>
          <p:cNvPr id="583" name="Google Shape;583;p82"/>
          <p:cNvCxnSpPr/>
          <p:nvPr/>
        </p:nvCxnSpPr>
        <p:spPr>
          <a:xfrm>
            <a:off x="635001" y="1219200"/>
            <a:ext cx="11734800" cy="0"/>
          </a:xfrm>
          <a:prstGeom prst="straightConnector1">
            <a:avLst/>
          </a:prstGeom>
          <a:noFill/>
          <a:ln>
            <a:noFill/>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59"/>
        <p:cNvGrpSpPr/>
        <p:nvPr/>
      </p:nvGrpSpPr>
      <p:grpSpPr>
        <a:xfrm>
          <a:off x="0" y="0"/>
          <a:ext cx="0" cy="0"/>
          <a:chOff x="0" y="0"/>
          <a:chExt cx="0" cy="0"/>
        </a:xfrm>
      </p:grpSpPr>
      <p:cxnSp>
        <p:nvCxnSpPr>
          <p:cNvPr id="60" name="Google Shape;60;p9"/>
          <p:cNvCxnSpPr/>
          <p:nvPr/>
        </p:nvCxnSpPr>
        <p:spPr>
          <a:xfrm>
            <a:off x="635001" y="635000"/>
            <a:ext cx="11734720" cy="0"/>
          </a:xfrm>
          <a:prstGeom prst="straightConnector1">
            <a:avLst/>
          </a:prstGeom>
          <a:noFill/>
          <a:ln w="12700" cap="flat" cmpd="sng">
            <a:solidFill>
              <a:srgbClr val="FFFFFF"/>
            </a:solidFill>
            <a:prstDash val="solid"/>
            <a:miter lim="8000"/>
            <a:headEnd type="none" w="sm" len="sm"/>
            <a:tailEnd type="none" w="sm" len="sm"/>
          </a:ln>
        </p:spPr>
      </p:cxnSp>
      <p:cxnSp>
        <p:nvCxnSpPr>
          <p:cNvPr id="61" name="Google Shape;61;p9"/>
          <p:cNvCxnSpPr/>
          <p:nvPr/>
        </p:nvCxnSpPr>
        <p:spPr>
          <a:xfrm>
            <a:off x="635001" y="1219200"/>
            <a:ext cx="11734720" cy="0"/>
          </a:xfrm>
          <a:prstGeom prst="straightConnector1">
            <a:avLst/>
          </a:prstGeom>
          <a:noFill/>
          <a:ln w="12700" cap="flat" cmpd="sng">
            <a:solidFill>
              <a:srgbClr val="FFFFFF"/>
            </a:solidFill>
            <a:prstDash val="solid"/>
            <a:miter lim="8000"/>
            <a:headEnd type="none" w="sm" len="sm"/>
            <a:tailEnd type="none" w="sm" len="sm"/>
          </a:ln>
        </p:spPr>
      </p:cxn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584"/>
        <p:cNvGrpSpPr/>
        <p:nvPr/>
      </p:nvGrpSpPr>
      <p:grpSpPr>
        <a:xfrm>
          <a:off x="0" y="0"/>
          <a:ext cx="0" cy="0"/>
          <a:chOff x="0" y="0"/>
          <a:chExt cx="0" cy="0"/>
        </a:xfrm>
      </p:grpSpPr>
      <p:cxnSp>
        <p:nvCxnSpPr>
          <p:cNvPr id="585" name="Google Shape;585;p83"/>
          <p:cNvCxnSpPr/>
          <p:nvPr/>
        </p:nvCxnSpPr>
        <p:spPr>
          <a:xfrm>
            <a:off x="635001" y="635000"/>
            <a:ext cx="11734800" cy="0"/>
          </a:xfrm>
          <a:prstGeom prst="straightConnector1">
            <a:avLst/>
          </a:prstGeom>
          <a:noFill/>
          <a:ln w="12700" cap="flat" cmpd="sng">
            <a:solidFill>
              <a:srgbClr val="FFFFFF"/>
            </a:solidFill>
            <a:prstDash val="solid"/>
            <a:miter lim="8000"/>
            <a:headEnd type="none" w="sm" len="sm"/>
            <a:tailEnd type="none" w="sm" len="sm"/>
          </a:ln>
        </p:spPr>
      </p:cxnSp>
      <p:cxnSp>
        <p:nvCxnSpPr>
          <p:cNvPr id="586" name="Google Shape;586;p83"/>
          <p:cNvCxnSpPr/>
          <p:nvPr/>
        </p:nvCxnSpPr>
        <p:spPr>
          <a:xfrm>
            <a:off x="635001" y="1219200"/>
            <a:ext cx="11734800" cy="0"/>
          </a:xfrm>
          <a:prstGeom prst="straightConnector1">
            <a:avLst/>
          </a:prstGeom>
          <a:noFill/>
          <a:ln w="12700" cap="flat" cmpd="sng">
            <a:solidFill>
              <a:srgbClr val="FFFFFF"/>
            </a:solidFill>
            <a:prstDash val="solid"/>
            <a:miter lim="8000"/>
            <a:headEnd type="none" w="sm" len="sm"/>
            <a:tailEnd type="none" w="sm" len="sm"/>
          </a:ln>
        </p:spPr>
      </p:cxnSp>
      <p:sp>
        <p:nvSpPr>
          <p:cNvPr id="587" name="Google Shape;587;p83"/>
          <p:cNvSpPr/>
          <p:nvPr/>
        </p:nvSpPr>
        <p:spPr>
          <a:xfrm>
            <a:off x="635001" y="2273300"/>
            <a:ext cx="11734800" cy="3810000"/>
          </a:xfrm>
          <a:prstGeom prst="rect">
            <a:avLst/>
          </a:prstGeom>
          <a:noFill/>
          <a:ln>
            <a:noFill/>
          </a:ln>
        </p:spPr>
        <p:txBody>
          <a:bodyPr spcFirstLastPara="1" wrap="square" lIns="0" tIns="0" rIns="0" bIns="0" anchor="t" anchorCtr="0">
            <a:noAutofit/>
          </a:bodyPr>
          <a:lstStyle/>
          <a:p>
            <a:pPr marL="175798" marR="0" lvl="1" indent="-175797" algn="l" rtl="0">
              <a:lnSpc>
                <a:spcPct val="110000"/>
              </a:lnSpc>
              <a:spcBef>
                <a:spcPts val="0"/>
              </a:spcBef>
              <a:spcAft>
                <a:spcPts val="0"/>
              </a:spcAft>
              <a:buClr>
                <a:srgbClr val="000000"/>
              </a:buClr>
              <a:buSzPts val="2130"/>
              <a:buFont typeface="Merriweather Sans"/>
              <a:buChar char="‣"/>
            </a:pPr>
            <a:r>
              <a:rPr lang="en-US" sz="2556" b="0" i="0" u="none" strike="noStrike" cap="none">
                <a:solidFill>
                  <a:srgbClr val="000000"/>
                </a:solidFill>
                <a:latin typeface="Arial"/>
                <a:ea typeface="Arial"/>
                <a:cs typeface="Arial"/>
                <a:sym typeface="Arial"/>
              </a:rPr>
              <a:t>Body Level One</a:t>
            </a:r>
            <a:endParaRPr/>
          </a:p>
          <a:p>
            <a:pPr marL="175798" marR="0" lvl="1" indent="-175797" algn="l" rtl="0">
              <a:lnSpc>
                <a:spcPct val="110000"/>
              </a:lnSpc>
              <a:spcBef>
                <a:spcPts val="426"/>
              </a:spcBef>
              <a:spcAft>
                <a:spcPts val="0"/>
              </a:spcAft>
              <a:buClr>
                <a:srgbClr val="000000"/>
              </a:buClr>
              <a:buSzPts val="2130"/>
              <a:buFont typeface="Merriweather Sans"/>
              <a:buChar char="‣"/>
            </a:pPr>
            <a:r>
              <a:rPr lang="en-US" sz="2556" b="0" i="0" u="none" strike="noStrike" cap="none">
                <a:solidFill>
                  <a:srgbClr val="000000"/>
                </a:solidFill>
                <a:latin typeface="Arial"/>
                <a:ea typeface="Arial"/>
                <a:cs typeface="Arial"/>
                <a:sym typeface="Arial"/>
              </a:rPr>
              <a:t>Body Level Two</a:t>
            </a:r>
            <a:endParaRPr/>
          </a:p>
          <a:p>
            <a:pPr marL="175798" marR="0" lvl="1" indent="-175797" algn="l" rtl="0">
              <a:lnSpc>
                <a:spcPct val="110000"/>
              </a:lnSpc>
              <a:spcBef>
                <a:spcPts val="426"/>
              </a:spcBef>
              <a:spcAft>
                <a:spcPts val="0"/>
              </a:spcAft>
              <a:buClr>
                <a:srgbClr val="000000"/>
              </a:buClr>
              <a:buSzPts val="2130"/>
              <a:buFont typeface="Merriweather Sans"/>
              <a:buChar char="‣"/>
            </a:pPr>
            <a:r>
              <a:rPr lang="en-US" sz="2556" b="0" i="0" u="none" strike="noStrike" cap="none">
                <a:solidFill>
                  <a:srgbClr val="000000"/>
                </a:solidFill>
                <a:latin typeface="Arial"/>
                <a:ea typeface="Arial"/>
                <a:cs typeface="Arial"/>
                <a:sym typeface="Arial"/>
              </a:rPr>
              <a:t>Body Level Three</a:t>
            </a:r>
            <a:endParaRPr/>
          </a:p>
          <a:p>
            <a:pPr marL="175798" marR="0" lvl="1" indent="-175797" algn="l" rtl="0">
              <a:lnSpc>
                <a:spcPct val="110000"/>
              </a:lnSpc>
              <a:spcBef>
                <a:spcPts val="426"/>
              </a:spcBef>
              <a:spcAft>
                <a:spcPts val="0"/>
              </a:spcAft>
              <a:buClr>
                <a:srgbClr val="000000"/>
              </a:buClr>
              <a:buSzPts val="2130"/>
              <a:buFont typeface="Merriweather Sans"/>
              <a:buChar char="‣"/>
            </a:pPr>
            <a:r>
              <a:rPr lang="en-US" sz="2556" b="0" i="0" u="none" strike="noStrike" cap="none">
                <a:solidFill>
                  <a:srgbClr val="000000"/>
                </a:solidFill>
                <a:latin typeface="Arial"/>
                <a:ea typeface="Arial"/>
                <a:cs typeface="Arial"/>
                <a:sym typeface="Arial"/>
              </a:rPr>
              <a:t>Body Level Four</a:t>
            </a:r>
            <a:endParaRPr/>
          </a:p>
          <a:p>
            <a:pPr marL="175798" marR="0" lvl="1" indent="-175797" algn="l" rtl="0">
              <a:lnSpc>
                <a:spcPct val="110000"/>
              </a:lnSpc>
              <a:spcBef>
                <a:spcPts val="426"/>
              </a:spcBef>
              <a:spcAft>
                <a:spcPts val="0"/>
              </a:spcAft>
              <a:buClr>
                <a:srgbClr val="000000"/>
              </a:buClr>
              <a:buSzPts val="2130"/>
              <a:buFont typeface="Merriweather Sans"/>
              <a:buChar char="‣"/>
            </a:pPr>
            <a:r>
              <a:rPr lang="en-US" sz="2556" b="0" i="0" u="none" strike="noStrike" cap="none">
                <a:solidFill>
                  <a:srgbClr val="000000"/>
                </a:solidFill>
                <a:latin typeface="Arial"/>
                <a:ea typeface="Arial"/>
                <a:cs typeface="Arial"/>
                <a:sym typeface="Arial"/>
              </a:rPr>
              <a:t>Body Level Five</a:t>
            </a:r>
            <a:endParaRPr/>
          </a:p>
        </p:txBody>
      </p:sp>
      <p:sp>
        <p:nvSpPr>
          <p:cNvPr id="588" name="Google Shape;588;p83"/>
          <p:cNvSpPr/>
          <p:nvPr/>
        </p:nvSpPr>
        <p:spPr>
          <a:xfrm>
            <a:off x="635001" y="2273300"/>
            <a:ext cx="11734800" cy="3810000"/>
          </a:xfrm>
          <a:prstGeom prst="rect">
            <a:avLst/>
          </a:prstGeom>
          <a:noFill/>
          <a:ln>
            <a:noFill/>
          </a:ln>
        </p:spPr>
        <p:txBody>
          <a:bodyPr spcFirstLastPara="1" wrap="square" lIns="0" tIns="0" rIns="0" bIns="0" anchor="t" anchorCtr="0">
            <a:noAutofit/>
          </a:bodyPr>
          <a:lstStyle/>
          <a:p>
            <a:pPr marL="175798" marR="0" lvl="1" indent="-175797" algn="l" rtl="0">
              <a:lnSpc>
                <a:spcPct val="110000"/>
              </a:lnSpc>
              <a:spcBef>
                <a:spcPts val="0"/>
              </a:spcBef>
              <a:spcAft>
                <a:spcPts val="0"/>
              </a:spcAft>
              <a:buClr>
                <a:srgbClr val="000000"/>
              </a:buClr>
              <a:buSzPts val="2130"/>
              <a:buFont typeface="Merriweather Sans"/>
              <a:buChar char="‣"/>
            </a:pPr>
            <a:r>
              <a:rPr lang="en-US" sz="2556" b="0" i="0" u="none" strike="noStrike" cap="none">
                <a:solidFill>
                  <a:srgbClr val="000000"/>
                </a:solidFill>
                <a:latin typeface="Arial"/>
                <a:ea typeface="Arial"/>
                <a:cs typeface="Arial"/>
                <a:sym typeface="Arial"/>
              </a:rPr>
              <a:t>Body Level One</a:t>
            </a:r>
            <a:endParaRPr/>
          </a:p>
          <a:p>
            <a:pPr marL="175798" marR="0" lvl="1" indent="-175797" algn="l" rtl="0">
              <a:lnSpc>
                <a:spcPct val="110000"/>
              </a:lnSpc>
              <a:spcBef>
                <a:spcPts val="426"/>
              </a:spcBef>
              <a:spcAft>
                <a:spcPts val="0"/>
              </a:spcAft>
              <a:buClr>
                <a:srgbClr val="000000"/>
              </a:buClr>
              <a:buSzPts val="2130"/>
              <a:buFont typeface="Merriweather Sans"/>
              <a:buChar char="‣"/>
            </a:pPr>
            <a:r>
              <a:rPr lang="en-US" sz="2556" b="0" i="0" u="none" strike="noStrike" cap="none">
                <a:solidFill>
                  <a:srgbClr val="000000"/>
                </a:solidFill>
                <a:latin typeface="Arial"/>
                <a:ea typeface="Arial"/>
                <a:cs typeface="Arial"/>
                <a:sym typeface="Arial"/>
              </a:rPr>
              <a:t>Body Level Two</a:t>
            </a:r>
            <a:endParaRPr/>
          </a:p>
          <a:p>
            <a:pPr marL="175798" marR="0" lvl="1" indent="-175797" algn="l" rtl="0">
              <a:lnSpc>
                <a:spcPct val="110000"/>
              </a:lnSpc>
              <a:spcBef>
                <a:spcPts val="426"/>
              </a:spcBef>
              <a:spcAft>
                <a:spcPts val="0"/>
              </a:spcAft>
              <a:buClr>
                <a:srgbClr val="000000"/>
              </a:buClr>
              <a:buSzPts val="2130"/>
              <a:buFont typeface="Merriweather Sans"/>
              <a:buChar char="‣"/>
            </a:pPr>
            <a:r>
              <a:rPr lang="en-US" sz="2556" b="0" i="0" u="none" strike="noStrike" cap="none">
                <a:solidFill>
                  <a:srgbClr val="000000"/>
                </a:solidFill>
                <a:latin typeface="Arial"/>
                <a:ea typeface="Arial"/>
                <a:cs typeface="Arial"/>
                <a:sym typeface="Arial"/>
              </a:rPr>
              <a:t>Body Level Three</a:t>
            </a:r>
            <a:endParaRPr/>
          </a:p>
          <a:p>
            <a:pPr marL="175798" marR="0" lvl="1" indent="-175797" algn="l" rtl="0">
              <a:lnSpc>
                <a:spcPct val="110000"/>
              </a:lnSpc>
              <a:spcBef>
                <a:spcPts val="426"/>
              </a:spcBef>
              <a:spcAft>
                <a:spcPts val="0"/>
              </a:spcAft>
              <a:buClr>
                <a:srgbClr val="000000"/>
              </a:buClr>
              <a:buSzPts val="2130"/>
              <a:buFont typeface="Merriweather Sans"/>
              <a:buChar char="‣"/>
            </a:pPr>
            <a:r>
              <a:rPr lang="en-US" sz="2556" b="0" i="0" u="none" strike="noStrike" cap="none">
                <a:solidFill>
                  <a:srgbClr val="000000"/>
                </a:solidFill>
                <a:latin typeface="Arial"/>
                <a:ea typeface="Arial"/>
                <a:cs typeface="Arial"/>
                <a:sym typeface="Arial"/>
              </a:rPr>
              <a:t>Body Level Four</a:t>
            </a:r>
            <a:endParaRPr/>
          </a:p>
          <a:p>
            <a:pPr marL="175798" marR="0" lvl="1" indent="-175797" algn="l" rtl="0">
              <a:lnSpc>
                <a:spcPct val="110000"/>
              </a:lnSpc>
              <a:spcBef>
                <a:spcPts val="426"/>
              </a:spcBef>
              <a:spcAft>
                <a:spcPts val="0"/>
              </a:spcAft>
              <a:buClr>
                <a:srgbClr val="000000"/>
              </a:buClr>
              <a:buSzPts val="2130"/>
              <a:buFont typeface="Merriweather Sans"/>
              <a:buChar char="‣"/>
            </a:pPr>
            <a:r>
              <a:rPr lang="en-US" sz="2556" b="0" i="0" u="none" strike="noStrike" cap="none">
                <a:solidFill>
                  <a:srgbClr val="000000"/>
                </a:solidFill>
                <a:latin typeface="Arial"/>
                <a:ea typeface="Arial"/>
                <a:cs typeface="Arial"/>
                <a:sym typeface="Arial"/>
              </a:rPr>
              <a:t>Body Level Five</a:t>
            </a:r>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89"/>
        <p:cNvGrpSpPr/>
        <p:nvPr/>
      </p:nvGrpSpPr>
      <p:grpSpPr>
        <a:xfrm>
          <a:off x="0" y="0"/>
          <a:ext cx="0" cy="0"/>
          <a:chOff x="0" y="0"/>
          <a:chExt cx="0" cy="0"/>
        </a:xfrm>
      </p:grpSpPr>
      <p:sp>
        <p:nvSpPr>
          <p:cNvPr id="590" name="Google Shape;590;p84"/>
          <p:cNvSpPr txBox="1">
            <a:spLocks noGrp="1"/>
          </p:cNvSpPr>
          <p:nvPr>
            <p:ph type="title"/>
          </p:nvPr>
        </p:nvSpPr>
        <p:spPr>
          <a:xfrm>
            <a:off x="495927" y="555497"/>
            <a:ext cx="11838600" cy="7338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14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400"/>
              <a:buNone/>
              <a:defRPr sz="1900"/>
            </a:lvl2pPr>
            <a:lvl3pPr lvl="2" indent="0" rtl="0">
              <a:spcBef>
                <a:spcPts val="0"/>
              </a:spcBef>
              <a:spcAft>
                <a:spcPts val="0"/>
              </a:spcAft>
              <a:buSzPts val="1400"/>
              <a:buNone/>
              <a:defRPr sz="1900"/>
            </a:lvl3pPr>
            <a:lvl4pPr lvl="3" indent="0" rtl="0">
              <a:spcBef>
                <a:spcPts val="0"/>
              </a:spcBef>
              <a:spcAft>
                <a:spcPts val="0"/>
              </a:spcAft>
              <a:buSzPts val="1400"/>
              <a:buNone/>
              <a:defRPr sz="1900"/>
            </a:lvl4pPr>
            <a:lvl5pPr lvl="4" indent="0" rtl="0">
              <a:spcBef>
                <a:spcPts val="0"/>
              </a:spcBef>
              <a:spcAft>
                <a:spcPts val="0"/>
              </a:spcAft>
              <a:buSzPts val="1400"/>
              <a:buNone/>
              <a:defRPr sz="1900"/>
            </a:lvl5pPr>
            <a:lvl6pPr lvl="5" indent="0" rtl="0">
              <a:spcBef>
                <a:spcPts val="0"/>
              </a:spcBef>
              <a:spcAft>
                <a:spcPts val="0"/>
              </a:spcAft>
              <a:buSzPts val="1400"/>
              <a:buNone/>
              <a:defRPr sz="1900"/>
            </a:lvl6pPr>
            <a:lvl7pPr lvl="6" indent="0" rtl="0">
              <a:spcBef>
                <a:spcPts val="0"/>
              </a:spcBef>
              <a:spcAft>
                <a:spcPts val="0"/>
              </a:spcAft>
              <a:buSzPts val="1400"/>
              <a:buNone/>
              <a:defRPr sz="1900"/>
            </a:lvl7pPr>
            <a:lvl8pPr lvl="7" indent="0" rtl="0">
              <a:spcBef>
                <a:spcPts val="0"/>
              </a:spcBef>
              <a:spcAft>
                <a:spcPts val="0"/>
              </a:spcAft>
              <a:buSzPts val="1400"/>
              <a:buNone/>
              <a:defRPr sz="1900"/>
            </a:lvl8pPr>
            <a:lvl9pPr lvl="8" indent="0" rtl="0">
              <a:spcBef>
                <a:spcPts val="0"/>
              </a:spcBef>
              <a:spcAft>
                <a:spcPts val="0"/>
              </a:spcAft>
              <a:buSzPts val="1400"/>
              <a:buNone/>
              <a:defRPr sz="1900"/>
            </a:lvl9pPr>
          </a:lstStyle>
          <a:p>
            <a:endParaRPr/>
          </a:p>
        </p:txBody>
      </p:sp>
      <p:sp>
        <p:nvSpPr>
          <p:cNvPr id="591" name="Google Shape;591;p84"/>
          <p:cNvSpPr txBox="1">
            <a:spLocks noGrp="1"/>
          </p:cNvSpPr>
          <p:nvPr>
            <p:ph type="body" idx="1"/>
          </p:nvPr>
        </p:nvSpPr>
        <p:spPr>
          <a:xfrm>
            <a:off x="495927" y="1454336"/>
            <a:ext cx="11838600" cy="4552800"/>
          </a:xfrm>
          <a:prstGeom prst="rect">
            <a:avLst/>
          </a:prstGeom>
          <a:noFill/>
          <a:ln>
            <a:noFill/>
          </a:ln>
        </p:spPr>
        <p:txBody>
          <a:bodyPr spcFirstLastPara="1" wrap="square" lIns="91425" tIns="91425" rIns="91425" bIns="91425" anchor="t" anchorCtr="0"/>
          <a:lstStyle>
            <a:lvl1pPr marL="457200" marR="0" lvl="0" indent="-419100" algn="l" rtl="0">
              <a:lnSpc>
                <a:spcPct val="114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10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14000"/>
              </a:lnSpc>
              <a:spcBef>
                <a:spcPts val="10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3pPr>
            <a:lvl4pPr marL="1828800" marR="0" lvl="3" indent="-349250" algn="l" rtl="0">
              <a:lnSpc>
                <a:spcPct val="114000"/>
              </a:lnSpc>
              <a:spcBef>
                <a:spcPts val="0"/>
              </a:spcBef>
              <a:spcAft>
                <a:spcPts val="0"/>
              </a:spcAft>
              <a:buClr>
                <a:schemeClr val="dk1"/>
              </a:buClr>
              <a:buSzPts val="1900"/>
              <a:buFont typeface="Arial"/>
              <a:buChar char="•"/>
              <a:defRPr sz="1900" b="0" i="0" u="none" strike="noStrike" cap="none">
                <a:solidFill>
                  <a:schemeClr val="dk1"/>
                </a:solidFill>
                <a:latin typeface="Georgia"/>
                <a:ea typeface="Georgia"/>
                <a:cs typeface="Georgia"/>
                <a:sym typeface="Georgia"/>
              </a:defRPr>
            </a:lvl4pPr>
            <a:lvl5pPr marL="2286000" marR="0" lvl="4" indent="-336550" algn="l" rtl="0">
              <a:lnSpc>
                <a:spcPct val="114000"/>
              </a:lnSpc>
              <a:spcBef>
                <a:spcPts val="0"/>
              </a:spcBef>
              <a:spcAft>
                <a:spcPts val="0"/>
              </a:spcAft>
              <a:buClr>
                <a:schemeClr val="dk1"/>
              </a:buClr>
              <a:buSzPts val="1700"/>
              <a:buFont typeface="Arial"/>
              <a:buChar char="•"/>
              <a:defRPr sz="1700" b="0" i="0" u="none" strike="noStrike" cap="none">
                <a:solidFill>
                  <a:schemeClr val="dk1"/>
                </a:solidFill>
                <a:latin typeface="Georgia"/>
                <a:ea typeface="Georgia"/>
                <a:cs typeface="Georgia"/>
                <a:sym typeface="Georgia"/>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592" name="Google Shape;592;p84"/>
          <p:cNvSpPr txBox="1"/>
          <p:nvPr/>
        </p:nvSpPr>
        <p:spPr>
          <a:xfrm>
            <a:off x="457823" y="6740723"/>
            <a:ext cx="12326400" cy="440100"/>
          </a:xfrm>
          <a:prstGeom prst="rect">
            <a:avLst/>
          </a:prstGeom>
          <a:noFill/>
          <a:ln>
            <a:noFill/>
          </a:ln>
        </p:spPr>
        <p:txBody>
          <a:bodyPr spcFirstLastPara="1" wrap="square" lIns="138375" tIns="138375" rIns="138375" bIns="138375"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200" b="1" i="0" u="none" strike="noStrike" cap="none">
                <a:solidFill>
                  <a:srgbClr val="000000"/>
                </a:solidFill>
                <a:latin typeface="Helvetica Neue"/>
                <a:ea typeface="Helvetica Neue"/>
                <a:cs typeface="Helvetica Neue"/>
                <a:sym typeface="Helvetica Neue"/>
              </a:rPr>
              <a:t>GENERAL ASSEMBLY	</a:t>
            </a:r>
            <a:endParaRPr sz="1500"/>
          </a:p>
        </p:txBody>
      </p:sp>
      <p:cxnSp>
        <p:nvCxnSpPr>
          <p:cNvPr id="593" name="Google Shape;593;p84"/>
          <p:cNvCxnSpPr/>
          <p:nvPr/>
        </p:nvCxnSpPr>
        <p:spPr>
          <a:xfrm>
            <a:off x="591718" y="6740723"/>
            <a:ext cx="11821500" cy="0"/>
          </a:xfrm>
          <a:prstGeom prst="straightConnector1">
            <a:avLst/>
          </a:prstGeom>
          <a:noFill/>
          <a:ln w="9525" cap="flat" cmpd="sng">
            <a:solidFill>
              <a:srgbClr val="000000"/>
            </a:solidFill>
            <a:prstDash val="solid"/>
            <a:round/>
            <a:headEnd type="none" w="sm" len="sm"/>
            <a:tailEnd type="none" w="sm" len="sm"/>
          </a:ln>
        </p:spPr>
      </p:cxnSp>
      <p:pic>
        <p:nvPicPr>
          <p:cNvPr id="594" name="Google Shape;594;p84"/>
          <p:cNvPicPr preferRelativeResize="0"/>
          <p:nvPr/>
        </p:nvPicPr>
        <p:blipFill rotWithShape="1">
          <a:blip r:embed="rId2">
            <a:alphaModFix/>
          </a:blip>
          <a:srcRect/>
          <a:stretch/>
        </p:blipFill>
        <p:spPr>
          <a:xfrm>
            <a:off x="12110720" y="6801589"/>
            <a:ext cx="319134" cy="318580"/>
          </a:xfrm>
          <a:prstGeom prst="rect">
            <a:avLst/>
          </a:prstGeom>
          <a:noFill/>
          <a:ln>
            <a:noFill/>
          </a:ln>
        </p:spPr>
      </p:pic>
    </p:spTree>
  </p:cSld>
  <p:clrMapOvr>
    <a:masterClrMapping/>
  </p:clrMapOvr>
  <p:transition spd="med">
    <p:fade thruBlk="1"/>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Bulleted Text">
  <p:cSld name="Bulleted Text">
    <p:spTree>
      <p:nvGrpSpPr>
        <p:cNvPr id="1" name="Shape 595"/>
        <p:cNvGrpSpPr/>
        <p:nvPr/>
      </p:nvGrpSpPr>
      <p:grpSpPr>
        <a:xfrm>
          <a:off x="0" y="0"/>
          <a:ext cx="0" cy="0"/>
          <a:chOff x="0" y="0"/>
          <a:chExt cx="0" cy="0"/>
        </a:xfrm>
      </p:grpSpPr>
      <p:cxnSp>
        <p:nvCxnSpPr>
          <p:cNvPr id="596" name="Google Shape;596;p85"/>
          <p:cNvCxnSpPr/>
          <p:nvPr/>
        </p:nvCxnSpPr>
        <p:spPr>
          <a:xfrm>
            <a:off x="635000" y="635000"/>
            <a:ext cx="11734800" cy="0"/>
          </a:xfrm>
          <a:prstGeom prst="straightConnector1">
            <a:avLst/>
          </a:prstGeom>
          <a:noFill/>
          <a:ln>
            <a:noFill/>
          </a:ln>
        </p:spPr>
      </p:cxnSp>
      <p:cxnSp>
        <p:nvCxnSpPr>
          <p:cNvPr id="597" name="Google Shape;597;p85"/>
          <p:cNvCxnSpPr/>
          <p:nvPr/>
        </p:nvCxnSpPr>
        <p:spPr>
          <a:xfrm>
            <a:off x="635000" y="1219200"/>
            <a:ext cx="11734800" cy="0"/>
          </a:xfrm>
          <a:prstGeom prst="straightConnector1">
            <a:avLst/>
          </a:prstGeom>
          <a:noFill/>
          <a:ln>
            <a:noFill/>
          </a:ln>
        </p:spPr>
      </p:cxnSp>
    </p:spTree>
  </p:cSld>
  <p:clrMapOvr>
    <a:masterClrMapping/>
  </p:clrMapOvr>
  <p:transition spd="med">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1_Activity">
  <p:cSld name="1_Activity">
    <p:spTree>
      <p:nvGrpSpPr>
        <p:cNvPr id="1" name="Shape 598"/>
        <p:cNvGrpSpPr/>
        <p:nvPr/>
      </p:nvGrpSpPr>
      <p:grpSpPr>
        <a:xfrm>
          <a:off x="0" y="0"/>
          <a:ext cx="0" cy="0"/>
          <a:chOff x="0" y="0"/>
          <a:chExt cx="0" cy="0"/>
        </a:xfrm>
      </p:grpSpPr>
      <p:cxnSp>
        <p:nvCxnSpPr>
          <p:cNvPr id="599" name="Google Shape;599;p86"/>
          <p:cNvCxnSpPr/>
          <p:nvPr/>
        </p:nvCxnSpPr>
        <p:spPr>
          <a:xfrm>
            <a:off x="635001" y="635000"/>
            <a:ext cx="11734800" cy="0"/>
          </a:xfrm>
          <a:prstGeom prst="straightConnector1">
            <a:avLst/>
          </a:prstGeom>
          <a:noFill/>
          <a:ln>
            <a:noFill/>
          </a:ln>
        </p:spPr>
      </p:cxnSp>
      <p:cxnSp>
        <p:nvCxnSpPr>
          <p:cNvPr id="600" name="Google Shape;600;p86"/>
          <p:cNvCxnSpPr/>
          <p:nvPr/>
        </p:nvCxnSpPr>
        <p:spPr>
          <a:xfrm>
            <a:off x="635001" y="1219200"/>
            <a:ext cx="11734800" cy="0"/>
          </a:xfrm>
          <a:prstGeom prst="straightConnector1">
            <a:avLst/>
          </a:prstGeom>
          <a:noFill/>
          <a:ln>
            <a:noFill/>
          </a:ln>
        </p:spPr>
      </p:cxnSp>
      <p:cxnSp>
        <p:nvCxnSpPr>
          <p:cNvPr id="601" name="Google Shape;601;p86"/>
          <p:cNvCxnSpPr/>
          <p:nvPr/>
        </p:nvCxnSpPr>
        <p:spPr>
          <a:xfrm rot="10800000" flipH="1">
            <a:off x="3911602" y="5381313"/>
            <a:ext cx="3735000" cy="300"/>
          </a:xfrm>
          <a:prstGeom prst="straightConnector1">
            <a:avLst/>
          </a:prstGeom>
          <a:noFill/>
          <a:ln>
            <a:noFill/>
          </a:ln>
        </p:spPr>
      </p:cxnSp>
      <p:cxnSp>
        <p:nvCxnSpPr>
          <p:cNvPr id="602" name="Google Shape;602;p86"/>
          <p:cNvCxnSpPr/>
          <p:nvPr/>
        </p:nvCxnSpPr>
        <p:spPr>
          <a:xfrm rot="10800000" flipH="1">
            <a:off x="3911602" y="2222999"/>
            <a:ext cx="3735000" cy="300"/>
          </a:xfrm>
          <a:prstGeom prst="straightConnector1">
            <a:avLst/>
          </a:prstGeom>
          <a:noFill/>
          <a:ln>
            <a:noFill/>
          </a:ln>
        </p:spPr>
      </p:cxnSp>
      <p:sp>
        <p:nvSpPr>
          <p:cNvPr id="603" name="Google Shape;603;p86"/>
          <p:cNvSpPr txBox="1"/>
          <p:nvPr/>
        </p:nvSpPr>
        <p:spPr>
          <a:xfrm>
            <a:off x="457823" y="6740724"/>
            <a:ext cx="12326400" cy="440400"/>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a:p>
        </p:txBody>
      </p:sp>
      <p:cxnSp>
        <p:nvCxnSpPr>
          <p:cNvPr id="604" name="Google Shape;604;p86"/>
          <p:cNvCxnSpPr/>
          <p:nvPr/>
        </p:nvCxnSpPr>
        <p:spPr>
          <a:xfrm>
            <a:off x="591719" y="6740723"/>
            <a:ext cx="11821500" cy="0"/>
          </a:xfrm>
          <a:prstGeom prst="straightConnector1">
            <a:avLst/>
          </a:prstGeom>
          <a:noFill/>
          <a:ln w="9525" cap="flat" cmpd="sng">
            <a:solidFill>
              <a:srgbClr val="000000"/>
            </a:solidFill>
            <a:prstDash val="solid"/>
            <a:round/>
            <a:headEnd type="none" w="sm" len="sm"/>
            <a:tailEnd type="none" w="sm" len="sm"/>
          </a:ln>
        </p:spPr>
      </p:cxnSp>
      <p:pic>
        <p:nvPicPr>
          <p:cNvPr id="605" name="Google Shape;605;p86"/>
          <p:cNvPicPr preferRelativeResize="0"/>
          <p:nvPr/>
        </p:nvPicPr>
        <p:blipFill rotWithShape="1">
          <a:blip r:embed="rId2">
            <a:alphaModFix/>
          </a:blip>
          <a:srcRect/>
          <a:stretch/>
        </p:blipFill>
        <p:spPr>
          <a:xfrm>
            <a:off x="12110720" y="6801589"/>
            <a:ext cx="319662" cy="318553"/>
          </a:xfrm>
          <a:prstGeom prst="rect">
            <a:avLst/>
          </a:prstGeom>
          <a:noFill/>
          <a:ln>
            <a:noFill/>
          </a:ln>
        </p:spPr>
      </p:pic>
      <p:cxnSp>
        <p:nvCxnSpPr>
          <p:cNvPr id="606" name="Google Shape;606;p86"/>
          <p:cNvCxnSpPr/>
          <p:nvPr/>
        </p:nvCxnSpPr>
        <p:spPr>
          <a:xfrm>
            <a:off x="591719" y="596672"/>
            <a:ext cx="11821500" cy="0"/>
          </a:xfrm>
          <a:prstGeom prst="straightConnector1">
            <a:avLst/>
          </a:prstGeom>
          <a:noFill/>
          <a:ln w="9525" cap="flat" cmpd="sng">
            <a:solidFill>
              <a:srgbClr val="000000"/>
            </a:solidFill>
            <a:prstDash val="solid"/>
            <a:round/>
            <a:headEnd type="none" w="sm" len="sm"/>
            <a:tailEnd type="none" w="sm" len="sm"/>
          </a:ln>
        </p:spPr>
      </p:cxnSp>
      <p:cxnSp>
        <p:nvCxnSpPr>
          <p:cNvPr id="607" name="Google Shape;607;p86"/>
          <p:cNvCxnSpPr/>
          <p:nvPr/>
        </p:nvCxnSpPr>
        <p:spPr>
          <a:xfrm>
            <a:off x="591719" y="1218736"/>
            <a:ext cx="11821500" cy="0"/>
          </a:xfrm>
          <a:prstGeom prst="straightConnector1">
            <a:avLst/>
          </a:prstGeom>
          <a:noFill/>
          <a:ln w="9525" cap="flat" cmpd="sng">
            <a:solidFill>
              <a:srgbClr val="000000"/>
            </a:solidFill>
            <a:prstDash val="solid"/>
            <a:round/>
            <a:headEnd type="none" w="sm" len="sm"/>
            <a:tailEnd type="none" w="sm" len="sm"/>
          </a:ln>
        </p:spPr>
      </p:cxnSp>
      <p:pic>
        <p:nvPicPr>
          <p:cNvPr id="608" name="Google Shape;608;p86"/>
          <p:cNvPicPr preferRelativeResize="0"/>
          <p:nvPr/>
        </p:nvPicPr>
        <p:blipFill rotWithShape="1">
          <a:blip r:embed="rId3">
            <a:alphaModFix/>
          </a:blip>
          <a:srcRect/>
          <a:stretch/>
        </p:blipFill>
        <p:spPr>
          <a:xfrm>
            <a:off x="1066600" y="3101956"/>
            <a:ext cx="952500" cy="950847"/>
          </a:xfrm>
          <a:prstGeom prst="rect">
            <a:avLst/>
          </a:prstGeom>
          <a:noFill/>
          <a:ln>
            <a:noFill/>
          </a:ln>
        </p:spPr>
      </p:pic>
      <p:sp>
        <p:nvSpPr>
          <p:cNvPr id="609" name="Google Shape;609;p86"/>
          <p:cNvSpPr txBox="1"/>
          <p:nvPr/>
        </p:nvSpPr>
        <p:spPr>
          <a:xfrm>
            <a:off x="956580" y="3269931"/>
            <a:ext cx="1172400" cy="815400"/>
          </a:xfrm>
          <a:prstGeom prst="rect">
            <a:avLst/>
          </a:prstGeom>
          <a:noFill/>
          <a:ln>
            <a:noFill/>
          </a:ln>
        </p:spPr>
        <p:txBody>
          <a:bodyPr spcFirstLastPara="1" wrap="square" lIns="91250" tIns="91250" rIns="91250" bIns="91250" anchor="ctr" anchorCtr="0">
            <a:noAutofit/>
          </a:bodyPr>
          <a:lstStyle/>
          <a:p>
            <a:pPr marL="0" marR="0" lvl="0" indent="0" algn="ctr" rtl="0">
              <a:lnSpc>
                <a:spcPct val="120000"/>
              </a:lnSpc>
              <a:spcBef>
                <a:spcPts val="0"/>
              </a:spcBef>
              <a:spcAft>
                <a:spcPts val="0"/>
              </a:spcAft>
              <a:buClr>
                <a:srgbClr val="FFFFFF"/>
              </a:buClr>
              <a:buFont typeface="Oswald"/>
              <a:buNone/>
            </a:pPr>
            <a:r>
              <a:rPr lang="en-US" sz="1098" b="1" i="0" u="none" strike="noStrike" cap="none">
                <a:solidFill>
                  <a:srgbClr val="FFFFFF"/>
                </a:solidFill>
                <a:latin typeface="Oswald"/>
                <a:ea typeface="Oswald"/>
                <a:cs typeface="Oswald"/>
                <a:sym typeface="Oswald"/>
              </a:rPr>
              <a:t>ACTIVITY</a:t>
            </a:r>
            <a:endParaRPr/>
          </a:p>
          <a:p>
            <a:pPr marL="0" marR="0" lvl="0" indent="0" algn="l" rtl="0">
              <a:lnSpc>
                <a:spcPct val="115000"/>
              </a:lnSpc>
              <a:spcBef>
                <a:spcPts val="0"/>
              </a:spcBef>
              <a:spcAft>
                <a:spcPts val="0"/>
              </a:spcAft>
              <a:buClr>
                <a:srgbClr val="000000"/>
              </a:buClr>
              <a:buFont typeface="Arial"/>
              <a:buNone/>
            </a:pPr>
            <a:endParaRPr sz="999" b="0" i="0" u="none" strike="noStrike" cap="none">
              <a:solidFill>
                <a:srgbClr val="FFFFFF"/>
              </a:solidFill>
              <a:latin typeface="Oswald"/>
              <a:ea typeface="Oswald"/>
              <a:cs typeface="Oswald"/>
              <a:sym typeface="Oswald"/>
            </a:endParaRPr>
          </a:p>
        </p:txBody>
      </p:sp>
      <p:sp>
        <p:nvSpPr>
          <p:cNvPr id="610" name="Google Shape;610;p86"/>
          <p:cNvSpPr/>
          <p:nvPr/>
        </p:nvSpPr>
        <p:spPr>
          <a:xfrm>
            <a:off x="3084062" y="5025650"/>
            <a:ext cx="3733800" cy="253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2130" b="1" i="0" u="none" strike="noStrike" cap="none">
                <a:solidFill>
                  <a:srgbClr val="000000"/>
                </a:solidFill>
                <a:latin typeface="Oswald"/>
                <a:ea typeface="Oswald"/>
                <a:cs typeface="Oswald"/>
                <a:sym typeface="Oswald"/>
              </a:rPr>
              <a:t>DELIVERABLE</a:t>
            </a:r>
            <a:endParaRPr/>
          </a:p>
        </p:txBody>
      </p:sp>
      <p:cxnSp>
        <p:nvCxnSpPr>
          <p:cNvPr id="611" name="Google Shape;611;p86"/>
          <p:cNvCxnSpPr/>
          <p:nvPr/>
        </p:nvCxnSpPr>
        <p:spPr>
          <a:xfrm rot="10800000">
            <a:off x="2497950" y="1758750"/>
            <a:ext cx="0" cy="4653000"/>
          </a:xfrm>
          <a:prstGeom prst="straightConnector1">
            <a:avLst/>
          </a:prstGeom>
          <a:noFill/>
          <a:ln w="9525" cap="flat" cmpd="sng">
            <a:solidFill>
              <a:srgbClr val="B7B7B7"/>
            </a:solidFill>
            <a:prstDash val="solid"/>
            <a:round/>
            <a:headEnd type="none" w="sm" len="sm"/>
            <a:tailEnd type="none" w="sm" len="sm"/>
          </a:ln>
        </p:spPr>
      </p:cxnSp>
      <p:sp>
        <p:nvSpPr>
          <p:cNvPr id="612" name="Google Shape;612;p86"/>
          <p:cNvSpPr txBox="1">
            <a:spLocks noGrp="1"/>
          </p:cNvSpPr>
          <p:nvPr>
            <p:ph type="body" idx="1"/>
          </p:nvPr>
        </p:nvSpPr>
        <p:spPr>
          <a:xfrm>
            <a:off x="3081107" y="2459469"/>
            <a:ext cx="8024400" cy="2167800"/>
          </a:xfrm>
          <a:prstGeom prst="rect">
            <a:avLst/>
          </a:prstGeom>
          <a:noFill/>
          <a:ln>
            <a:noFill/>
          </a:ln>
        </p:spPr>
        <p:txBody>
          <a:bodyPr spcFirstLastPara="1" wrap="square" lIns="91425" tIns="91425" rIns="91425" bIns="91425" anchor="t" anchorCtr="0"/>
          <a:lstStyle>
            <a:lvl1pPr marL="457200" marR="0" lvl="0" indent="-377380" algn="l" rtl="0">
              <a:lnSpc>
                <a:spcPct val="114000"/>
              </a:lnSpc>
              <a:spcBef>
                <a:spcPts val="0"/>
              </a:spcBef>
              <a:spcAft>
                <a:spcPts val="0"/>
              </a:spcAft>
              <a:buClr>
                <a:schemeClr val="dk1"/>
              </a:buClr>
              <a:buSzPts val="2343"/>
              <a:buFont typeface="Calibri"/>
              <a:buAutoNum type="arabicPeriod"/>
              <a:defRPr sz="2343" b="0" i="0" u="none" strike="noStrike" cap="none">
                <a:solidFill>
                  <a:schemeClr val="dk1"/>
                </a:solidFill>
                <a:latin typeface="Georgia"/>
                <a:ea typeface="Georgia"/>
                <a:cs typeface="Georgia"/>
                <a:sym typeface="Georgia"/>
              </a:defRPr>
            </a:lvl1pPr>
            <a:lvl2pPr marL="914400" marR="0" lvl="1" indent="-350329" algn="l" rtl="0">
              <a:lnSpc>
                <a:spcPct val="114000"/>
              </a:lnSpc>
              <a:spcBef>
                <a:spcPts val="639"/>
              </a:spcBef>
              <a:spcAft>
                <a:spcPts val="0"/>
              </a:spcAft>
              <a:buClr>
                <a:schemeClr val="dk1"/>
              </a:buClr>
              <a:buSzPts val="1917"/>
              <a:buFont typeface="Calibri"/>
              <a:buAutoNum type="arabicPeriod"/>
              <a:defRPr sz="1917" b="0" i="0" u="none" strike="noStrike" cap="none">
                <a:solidFill>
                  <a:schemeClr val="dk1"/>
                </a:solidFill>
                <a:latin typeface="Georgia"/>
                <a:ea typeface="Georgia"/>
                <a:cs typeface="Georgia"/>
                <a:sym typeface="Georgia"/>
              </a:defRPr>
            </a:lvl2pPr>
            <a:lvl3pPr marL="1371600" marR="0" lvl="2" indent="-336804" algn="l" rtl="0">
              <a:lnSpc>
                <a:spcPct val="114000"/>
              </a:lnSpc>
              <a:spcBef>
                <a:spcPts val="958"/>
              </a:spcBef>
              <a:spcAft>
                <a:spcPts val="0"/>
              </a:spcAft>
              <a:buClr>
                <a:schemeClr val="dk1"/>
              </a:buClr>
              <a:buSzPts val="1704"/>
              <a:buFont typeface="Calibri"/>
              <a:buAutoNum type="arabicPeriod"/>
              <a:defRPr sz="1704" b="0" i="0" u="none" strike="noStrike" cap="none">
                <a:solidFill>
                  <a:schemeClr val="dk1"/>
                </a:solidFill>
                <a:latin typeface="Georgia"/>
                <a:ea typeface="Georgia"/>
                <a:cs typeface="Georgia"/>
                <a:sym typeface="Georgia"/>
              </a:defRPr>
            </a:lvl3pPr>
            <a:lvl4pPr marL="1828800" marR="0" lvl="3" indent="-323278" algn="l" rtl="0">
              <a:lnSpc>
                <a:spcPct val="114000"/>
              </a:lnSpc>
              <a:spcBef>
                <a:spcPts val="0"/>
              </a:spcBef>
              <a:spcAft>
                <a:spcPts val="0"/>
              </a:spcAft>
              <a:buClr>
                <a:schemeClr val="dk1"/>
              </a:buClr>
              <a:buSzPts val="1491"/>
              <a:buFont typeface="Calibri"/>
              <a:buAutoNum type="arabicPeriod"/>
              <a:defRPr sz="1491" b="0" i="0" u="none" strike="noStrike" cap="none">
                <a:solidFill>
                  <a:schemeClr val="dk1"/>
                </a:solidFill>
                <a:latin typeface="Georgia"/>
                <a:ea typeface="Georgia"/>
                <a:cs typeface="Georgia"/>
                <a:sym typeface="Georgia"/>
              </a:defRPr>
            </a:lvl4pPr>
            <a:lvl5pPr marL="2286000" marR="0" lvl="4" indent="-323278" algn="l" rtl="0">
              <a:lnSpc>
                <a:spcPct val="114000"/>
              </a:lnSpc>
              <a:spcBef>
                <a:spcPts val="0"/>
              </a:spcBef>
              <a:spcAft>
                <a:spcPts val="0"/>
              </a:spcAft>
              <a:buClr>
                <a:schemeClr val="dk1"/>
              </a:buClr>
              <a:buSzPts val="1491"/>
              <a:buFont typeface="Calibri"/>
              <a:buAutoNum type="arabicPeriod"/>
              <a:defRPr sz="1491"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613" name="Google Shape;613;p86"/>
          <p:cNvSpPr txBox="1"/>
          <p:nvPr/>
        </p:nvSpPr>
        <p:spPr>
          <a:xfrm>
            <a:off x="3082585" y="1914082"/>
            <a:ext cx="3736800" cy="426000"/>
          </a:xfrm>
          <a:prstGeom prst="rect">
            <a:avLst/>
          </a:prstGeom>
          <a:noFill/>
          <a:ln>
            <a:noFill/>
          </a:ln>
        </p:spPr>
        <p:txBody>
          <a:bodyPr spcFirstLastPara="1" wrap="square" lIns="97350" tIns="48650" rIns="97350" bIns="48650" anchor="t" anchorCtr="0">
            <a:noAutofit/>
          </a:bodyPr>
          <a:lstStyle/>
          <a:p>
            <a:pPr marL="0" marR="0" lvl="0" indent="0" algn="l" rtl="0">
              <a:lnSpc>
                <a:spcPct val="100000"/>
              </a:lnSpc>
              <a:spcBef>
                <a:spcPts val="0"/>
              </a:spcBef>
              <a:spcAft>
                <a:spcPts val="0"/>
              </a:spcAft>
              <a:buClr>
                <a:srgbClr val="000000"/>
              </a:buClr>
              <a:buFont typeface="Oswald"/>
              <a:buNone/>
            </a:pPr>
            <a:r>
              <a:rPr lang="en-US" sz="2130" b="1" i="0" u="none" strike="noStrike" cap="none">
                <a:solidFill>
                  <a:srgbClr val="000000"/>
                </a:solidFill>
                <a:latin typeface="Oswald"/>
                <a:ea typeface="Oswald"/>
                <a:cs typeface="Oswald"/>
                <a:sym typeface="Oswald"/>
              </a:rPr>
              <a:t>DIRECTIONS</a:t>
            </a:r>
            <a:endParaRPr/>
          </a:p>
        </p:txBody>
      </p:sp>
      <p:sp>
        <p:nvSpPr>
          <p:cNvPr id="614" name="Google Shape;614;p86"/>
          <p:cNvSpPr txBox="1">
            <a:spLocks noGrp="1"/>
          </p:cNvSpPr>
          <p:nvPr>
            <p:ph type="body" idx="2"/>
          </p:nvPr>
        </p:nvSpPr>
        <p:spPr>
          <a:xfrm>
            <a:off x="3447558" y="5264702"/>
            <a:ext cx="7658100" cy="397500"/>
          </a:xfrm>
          <a:prstGeom prst="rect">
            <a:avLst/>
          </a:prstGeom>
          <a:noFill/>
          <a:ln>
            <a:noFill/>
          </a:ln>
        </p:spPr>
        <p:txBody>
          <a:bodyPr spcFirstLastPara="1" wrap="square" lIns="91425" tIns="91425" rIns="91425" bIns="91425" anchor="t" anchorCtr="0"/>
          <a:lstStyle>
            <a:lvl1pPr marL="457200" marR="0" lvl="0" indent="-228600" algn="l" rtl="0">
              <a:lnSpc>
                <a:spcPct val="114000"/>
              </a:lnSpc>
              <a:spcBef>
                <a:spcPts val="0"/>
              </a:spcBef>
              <a:spcAft>
                <a:spcPts val="0"/>
              </a:spcAft>
              <a:buClr>
                <a:schemeClr val="dk1"/>
              </a:buClr>
              <a:buSzPts val="1300"/>
              <a:buFont typeface="Calibri"/>
              <a:buNone/>
              <a:defRPr sz="2343" b="0" i="0" u="none" strike="noStrike" cap="none">
                <a:solidFill>
                  <a:schemeClr val="dk1"/>
                </a:solidFill>
                <a:latin typeface="Georgia"/>
                <a:ea typeface="Georgia"/>
                <a:cs typeface="Georgia"/>
                <a:sym typeface="Georgia"/>
              </a:defRPr>
            </a:lvl1pPr>
            <a:lvl2pPr marL="914400" marR="0" lvl="1" indent="-228600" algn="l" rtl="0">
              <a:lnSpc>
                <a:spcPct val="114000"/>
              </a:lnSpc>
              <a:spcBef>
                <a:spcPts val="639"/>
              </a:spcBef>
              <a:spcAft>
                <a:spcPts val="0"/>
              </a:spcAft>
              <a:buClr>
                <a:schemeClr val="dk1"/>
              </a:buClr>
              <a:buSzPts val="1300"/>
              <a:buFont typeface="Calibri"/>
              <a:buNone/>
              <a:defRPr sz="1917" b="0" i="0" u="none" strike="noStrike" cap="none">
                <a:solidFill>
                  <a:schemeClr val="dk1"/>
                </a:solidFill>
                <a:latin typeface="Georgia"/>
                <a:ea typeface="Georgia"/>
                <a:cs typeface="Georgia"/>
                <a:sym typeface="Georgia"/>
              </a:defRPr>
            </a:lvl2pPr>
            <a:lvl3pPr marL="1371600" marR="0" lvl="2" indent="-228600" algn="l" rtl="0">
              <a:lnSpc>
                <a:spcPct val="114000"/>
              </a:lnSpc>
              <a:spcBef>
                <a:spcPts val="958"/>
              </a:spcBef>
              <a:spcAft>
                <a:spcPts val="0"/>
              </a:spcAft>
              <a:buClr>
                <a:schemeClr val="dk1"/>
              </a:buClr>
              <a:buSzPts val="1300"/>
              <a:buFont typeface="Calibri"/>
              <a:buNone/>
              <a:defRPr sz="1704" b="0" i="0" u="none" strike="noStrike" cap="none">
                <a:solidFill>
                  <a:schemeClr val="dk1"/>
                </a:solidFill>
                <a:latin typeface="Georgia"/>
                <a:ea typeface="Georgia"/>
                <a:cs typeface="Georgia"/>
                <a:sym typeface="Georgia"/>
              </a:defRPr>
            </a:lvl3pPr>
            <a:lvl4pPr marL="1828800" marR="0" lvl="3" indent="-228600" algn="l" rtl="0">
              <a:lnSpc>
                <a:spcPct val="114000"/>
              </a:lnSpc>
              <a:spcBef>
                <a:spcPts val="0"/>
              </a:spcBef>
              <a:spcAft>
                <a:spcPts val="0"/>
              </a:spcAft>
              <a:buClr>
                <a:schemeClr val="dk1"/>
              </a:buClr>
              <a:buSzPts val="1300"/>
              <a:buFont typeface="Calibri"/>
              <a:buNone/>
              <a:defRPr sz="1491" b="0" i="0" u="none" strike="noStrike" cap="none">
                <a:solidFill>
                  <a:schemeClr val="dk1"/>
                </a:solidFill>
                <a:latin typeface="Georgia"/>
                <a:ea typeface="Georgia"/>
                <a:cs typeface="Georgia"/>
                <a:sym typeface="Georgia"/>
              </a:defRPr>
            </a:lvl4pPr>
            <a:lvl5pPr marL="2286000" marR="0" lvl="4" indent="-228600" algn="l" rtl="0">
              <a:lnSpc>
                <a:spcPct val="114000"/>
              </a:lnSpc>
              <a:spcBef>
                <a:spcPts val="0"/>
              </a:spcBef>
              <a:spcAft>
                <a:spcPts val="0"/>
              </a:spcAft>
              <a:buClr>
                <a:schemeClr val="dk1"/>
              </a:buClr>
              <a:buSzPts val="1300"/>
              <a:buFont typeface="Calibri"/>
              <a:buNone/>
              <a:defRPr sz="1491"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615" name="Google Shape;615;p86"/>
          <p:cNvSpPr txBox="1">
            <a:spLocks noGrp="1"/>
          </p:cNvSpPr>
          <p:nvPr>
            <p:ph type="title"/>
          </p:nvPr>
        </p:nvSpPr>
        <p:spPr>
          <a:xfrm>
            <a:off x="495927" y="596672"/>
            <a:ext cx="11838600" cy="7338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1400"/>
              <a:buFont typeface="Oswald"/>
              <a:buNone/>
              <a:defRPr sz="3407" b="1" i="0" u="none" strike="noStrike" cap="none">
                <a:solidFill>
                  <a:schemeClr val="dk1"/>
                </a:solidFill>
                <a:latin typeface="Oswald"/>
                <a:ea typeface="Oswald"/>
                <a:cs typeface="Oswald"/>
                <a:sym typeface="Oswald"/>
              </a:defRPr>
            </a:lvl1pPr>
            <a:lvl2pPr marL="0" marR="0" lvl="1" indent="0" algn="l" rtl="0">
              <a:lnSpc>
                <a:spcPct val="92592"/>
              </a:lnSpc>
              <a:spcBef>
                <a:spcPts val="0"/>
              </a:spcBef>
              <a:spcAft>
                <a:spcPts val="0"/>
              </a:spcAft>
              <a:buSzPts val="1400"/>
              <a:buFont typeface="Arial"/>
              <a:buNone/>
              <a:defRPr sz="1917"/>
            </a:lvl2pPr>
            <a:lvl3pPr marL="0" marR="0" lvl="2" indent="0" algn="l" rtl="0">
              <a:lnSpc>
                <a:spcPct val="92592"/>
              </a:lnSpc>
              <a:spcBef>
                <a:spcPts val="0"/>
              </a:spcBef>
              <a:spcAft>
                <a:spcPts val="0"/>
              </a:spcAft>
              <a:buSzPts val="1400"/>
              <a:buFont typeface="Arial"/>
              <a:buNone/>
              <a:defRPr sz="1917"/>
            </a:lvl3pPr>
            <a:lvl4pPr marL="0" marR="0" lvl="3" indent="0" algn="l" rtl="0">
              <a:lnSpc>
                <a:spcPct val="92592"/>
              </a:lnSpc>
              <a:spcBef>
                <a:spcPts val="0"/>
              </a:spcBef>
              <a:spcAft>
                <a:spcPts val="0"/>
              </a:spcAft>
              <a:buSzPts val="1400"/>
              <a:buFont typeface="Arial"/>
              <a:buNone/>
              <a:defRPr sz="1917"/>
            </a:lvl4pPr>
            <a:lvl5pPr marL="0" marR="0" lvl="4" indent="0" algn="l" rtl="0">
              <a:lnSpc>
                <a:spcPct val="92592"/>
              </a:lnSpc>
              <a:spcBef>
                <a:spcPts val="0"/>
              </a:spcBef>
              <a:spcAft>
                <a:spcPts val="0"/>
              </a:spcAft>
              <a:buSzPts val="1400"/>
              <a:buFont typeface="Arial"/>
              <a:buNone/>
              <a:defRPr sz="1917"/>
            </a:lvl5pPr>
            <a:lvl6pPr marL="0" marR="0" lvl="5" indent="0" algn="l" rtl="0">
              <a:lnSpc>
                <a:spcPct val="92592"/>
              </a:lnSpc>
              <a:spcBef>
                <a:spcPts val="0"/>
              </a:spcBef>
              <a:spcAft>
                <a:spcPts val="0"/>
              </a:spcAft>
              <a:buSzPts val="1400"/>
              <a:buFont typeface="Arial"/>
              <a:buNone/>
              <a:defRPr sz="1917"/>
            </a:lvl6pPr>
            <a:lvl7pPr marL="0" marR="0" lvl="6" indent="0" algn="l" rtl="0">
              <a:lnSpc>
                <a:spcPct val="92592"/>
              </a:lnSpc>
              <a:spcBef>
                <a:spcPts val="0"/>
              </a:spcBef>
              <a:spcAft>
                <a:spcPts val="0"/>
              </a:spcAft>
              <a:buSzPts val="1400"/>
              <a:buFont typeface="Arial"/>
              <a:buNone/>
              <a:defRPr sz="1917"/>
            </a:lvl7pPr>
            <a:lvl8pPr marL="0" marR="0" lvl="7" indent="0" algn="l" rtl="0">
              <a:lnSpc>
                <a:spcPct val="92592"/>
              </a:lnSpc>
              <a:spcBef>
                <a:spcPts val="0"/>
              </a:spcBef>
              <a:spcAft>
                <a:spcPts val="0"/>
              </a:spcAft>
              <a:buSzPts val="1400"/>
              <a:buFont typeface="Arial"/>
              <a:buNone/>
              <a:defRPr sz="1917"/>
            </a:lvl8pPr>
            <a:lvl9pPr marL="0" marR="0" lvl="8" indent="0" algn="l" rtl="0">
              <a:lnSpc>
                <a:spcPct val="92592"/>
              </a:lnSpc>
              <a:spcBef>
                <a:spcPts val="0"/>
              </a:spcBef>
              <a:spcAft>
                <a:spcPts val="0"/>
              </a:spcAft>
              <a:buSzPts val="1400"/>
              <a:buFont typeface="Arial"/>
              <a:buNone/>
              <a:defRPr sz="1917"/>
            </a:lvl9pPr>
          </a:lstStyle>
          <a:p>
            <a:endParaRPr/>
          </a:p>
        </p:txBody>
      </p:sp>
    </p:spTree>
  </p:cSld>
  <p:clrMapOvr>
    <a:masterClrMapping/>
  </p:clrMapOvr>
  <p:transition spd="med">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1_Chapter">
  <p:cSld name="1_Chapter">
    <p:bg>
      <p:bgPr>
        <a:solidFill>
          <a:srgbClr val="1EC9C6"/>
        </a:solidFill>
        <a:effectLst/>
      </p:bgPr>
    </p:bg>
    <p:spTree>
      <p:nvGrpSpPr>
        <p:cNvPr id="1" name="Shape 616"/>
        <p:cNvGrpSpPr/>
        <p:nvPr/>
      </p:nvGrpSpPr>
      <p:grpSpPr>
        <a:xfrm>
          <a:off x="0" y="0"/>
          <a:ext cx="0" cy="0"/>
          <a:chOff x="0" y="0"/>
          <a:chExt cx="0" cy="0"/>
        </a:xfrm>
      </p:grpSpPr>
      <p:cxnSp>
        <p:nvCxnSpPr>
          <p:cNvPr id="617" name="Google Shape;617;p87"/>
          <p:cNvCxnSpPr/>
          <p:nvPr/>
        </p:nvCxnSpPr>
        <p:spPr>
          <a:xfrm>
            <a:off x="591719" y="1219200"/>
            <a:ext cx="11821500" cy="0"/>
          </a:xfrm>
          <a:prstGeom prst="straightConnector1">
            <a:avLst/>
          </a:prstGeom>
          <a:noFill/>
          <a:ln w="9525" cap="flat" cmpd="sng">
            <a:solidFill>
              <a:srgbClr val="FFFFFF"/>
            </a:solidFill>
            <a:prstDash val="solid"/>
            <a:miter lim="8000"/>
            <a:headEnd type="none" w="sm" len="sm"/>
            <a:tailEnd type="none" w="sm" len="sm"/>
          </a:ln>
        </p:spPr>
      </p:cxnSp>
      <p:sp>
        <p:nvSpPr>
          <p:cNvPr id="618" name="Google Shape;618;p87"/>
          <p:cNvSpPr txBox="1"/>
          <p:nvPr/>
        </p:nvSpPr>
        <p:spPr>
          <a:xfrm>
            <a:off x="467382" y="6749056"/>
            <a:ext cx="11558700" cy="418800"/>
          </a:xfrm>
          <a:prstGeom prst="rect">
            <a:avLst/>
          </a:prstGeom>
          <a:noFill/>
          <a:ln>
            <a:noFill/>
          </a:ln>
        </p:spPr>
        <p:txBody>
          <a:bodyPr spcFirstLastPara="1" wrap="square" lIns="129550" tIns="129550" rIns="129550" bIns="129550"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171" b="1" i="0" u="none" strike="noStrike" cap="none">
                <a:solidFill>
                  <a:srgbClr val="FFFFFF"/>
                </a:solidFill>
                <a:latin typeface="Helvetica Neue"/>
                <a:ea typeface="Helvetica Neue"/>
                <a:cs typeface="Helvetica Neue"/>
                <a:sym typeface="Helvetica Neue"/>
              </a:rPr>
              <a:t>GENERAL ASSEMBLY	</a:t>
            </a:r>
            <a:endParaRPr/>
          </a:p>
        </p:txBody>
      </p:sp>
      <p:cxnSp>
        <p:nvCxnSpPr>
          <p:cNvPr id="619" name="Google Shape;619;p87"/>
          <p:cNvCxnSpPr/>
          <p:nvPr/>
        </p:nvCxnSpPr>
        <p:spPr>
          <a:xfrm>
            <a:off x="591719" y="6736359"/>
            <a:ext cx="11821500" cy="0"/>
          </a:xfrm>
          <a:prstGeom prst="straightConnector1">
            <a:avLst/>
          </a:prstGeom>
          <a:noFill/>
          <a:ln w="9525" cap="flat" cmpd="sng">
            <a:solidFill>
              <a:srgbClr val="FFFFFF"/>
            </a:solidFill>
            <a:prstDash val="solid"/>
            <a:round/>
            <a:headEnd type="none" w="sm" len="sm"/>
            <a:tailEnd type="none" w="sm" len="sm"/>
          </a:ln>
        </p:spPr>
      </p:cxnSp>
      <p:pic>
        <p:nvPicPr>
          <p:cNvPr id="620" name="Google Shape;620;p87"/>
          <p:cNvPicPr preferRelativeResize="0"/>
          <p:nvPr/>
        </p:nvPicPr>
        <p:blipFill rotWithShape="1">
          <a:blip r:embed="rId2">
            <a:alphaModFix/>
          </a:blip>
          <a:srcRect/>
          <a:stretch/>
        </p:blipFill>
        <p:spPr>
          <a:xfrm>
            <a:off x="12120228" y="6812366"/>
            <a:ext cx="292559" cy="292052"/>
          </a:xfrm>
          <a:prstGeom prst="rect">
            <a:avLst/>
          </a:prstGeom>
          <a:noFill/>
          <a:ln>
            <a:noFill/>
          </a:ln>
        </p:spPr>
      </p:pic>
      <p:sp>
        <p:nvSpPr>
          <p:cNvPr id="621" name="Google Shape;621;p87"/>
          <p:cNvSpPr txBox="1">
            <a:spLocks noGrp="1"/>
          </p:cNvSpPr>
          <p:nvPr>
            <p:ph type="title"/>
          </p:nvPr>
        </p:nvSpPr>
        <p:spPr>
          <a:xfrm>
            <a:off x="495927" y="600228"/>
            <a:ext cx="11838600" cy="713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1400"/>
              <a:buFont typeface="Oswald"/>
              <a:buNone/>
              <a:defRPr sz="3407" b="1" i="0" u="none" strike="noStrike" cap="none">
                <a:solidFill>
                  <a:schemeClr val="dk1"/>
                </a:solidFill>
                <a:latin typeface="Oswald"/>
                <a:ea typeface="Oswald"/>
                <a:cs typeface="Oswald"/>
                <a:sym typeface="Oswald"/>
              </a:defRPr>
            </a:lvl1pPr>
            <a:lvl2pPr marL="0" marR="0" lvl="1" indent="0" algn="l" rtl="0">
              <a:lnSpc>
                <a:spcPct val="92592"/>
              </a:lnSpc>
              <a:spcBef>
                <a:spcPts val="0"/>
              </a:spcBef>
              <a:spcAft>
                <a:spcPts val="0"/>
              </a:spcAft>
              <a:buSzPts val="1400"/>
              <a:buFont typeface="Arial"/>
              <a:buNone/>
              <a:defRPr sz="1917"/>
            </a:lvl2pPr>
            <a:lvl3pPr marL="0" marR="0" lvl="2" indent="0" algn="l" rtl="0">
              <a:lnSpc>
                <a:spcPct val="92592"/>
              </a:lnSpc>
              <a:spcBef>
                <a:spcPts val="0"/>
              </a:spcBef>
              <a:spcAft>
                <a:spcPts val="0"/>
              </a:spcAft>
              <a:buSzPts val="1400"/>
              <a:buFont typeface="Arial"/>
              <a:buNone/>
              <a:defRPr sz="1917"/>
            </a:lvl3pPr>
            <a:lvl4pPr marL="0" marR="0" lvl="3" indent="0" algn="l" rtl="0">
              <a:lnSpc>
                <a:spcPct val="92592"/>
              </a:lnSpc>
              <a:spcBef>
                <a:spcPts val="0"/>
              </a:spcBef>
              <a:spcAft>
                <a:spcPts val="0"/>
              </a:spcAft>
              <a:buSzPts val="1400"/>
              <a:buFont typeface="Arial"/>
              <a:buNone/>
              <a:defRPr sz="1917"/>
            </a:lvl4pPr>
            <a:lvl5pPr marL="0" marR="0" lvl="4" indent="0" algn="l" rtl="0">
              <a:lnSpc>
                <a:spcPct val="92592"/>
              </a:lnSpc>
              <a:spcBef>
                <a:spcPts val="0"/>
              </a:spcBef>
              <a:spcAft>
                <a:spcPts val="0"/>
              </a:spcAft>
              <a:buSzPts val="1400"/>
              <a:buFont typeface="Arial"/>
              <a:buNone/>
              <a:defRPr sz="1917"/>
            </a:lvl5pPr>
            <a:lvl6pPr marL="0" marR="0" lvl="5" indent="0" algn="l" rtl="0">
              <a:lnSpc>
                <a:spcPct val="92592"/>
              </a:lnSpc>
              <a:spcBef>
                <a:spcPts val="0"/>
              </a:spcBef>
              <a:spcAft>
                <a:spcPts val="0"/>
              </a:spcAft>
              <a:buSzPts val="1400"/>
              <a:buFont typeface="Arial"/>
              <a:buNone/>
              <a:defRPr sz="1917"/>
            </a:lvl6pPr>
            <a:lvl7pPr marL="0" marR="0" lvl="6" indent="0" algn="l" rtl="0">
              <a:lnSpc>
                <a:spcPct val="92592"/>
              </a:lnSpc>
              <a:spcBef>
                <a:spcPts val="0"/>
              </a:spcBef>
              <a:spcAft>
                <a:spcPts val="0"/>
              </a:spcAft>
              <a:buSzPts val="1400"/>
              <a:buFont typeface="Arial"/>
              <a:buNone/>
              <a:defRPr sz="1917"/>
            </a:lvl7pPr>
            <a:lvl8pPr marL="0" marR="0" lvl="7" indent="0" algn="l" rtl="0">
              <a:lnSpc>
                <a:spcPct val="92592"/>
              </a:lnSpc>
              <a:spcBef>
                <a:spcPts val="0"/>
              </a:spcBef>
              <a:spcAft>
                <a:spcPts val="0"/>
              </a:spcAft>
              <a:buSzPts val="1400"/>
              <a:buFont typeface="Arial"/>
              <a:buNone/>
              <a:defRPr sz="1917"/>
            </a:lvl8pPr>
            <a:lvl9pPr marL="0" marR="0" lvl="8" indent="0" algn="l" rtl="0">
              <a:lnSpc>
                <a:spcPct val="92592"/>
              </a:lnSpc>
              <a:spcBef>
                <a:spcPts val="0"/>
              </a:spcBef>
              <a:spcAft>
                <a:spcPts val="0"/>
              </a:spcAft>
              <a:buSzPts val="1400"/>
              <a:buFont typeface="Arial"/>
              <a:buNone/>
              <a:defRPr sz="1917"/>
            </a:lvl9pPr>
          </a:lstStyle>
          <a:p>
            <a:endParaRPr/>
          </a:p>
        </p:txBody>
      </p:sp>
    </p:spTree>
  </p:cSld>
  <p:clrMapOvr>
    <a:masterClrMapping/>
  </p:clrMapOvr>
  <p:transition spd="med">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622"/>
        <p:cNvGrpSpPr/>
        <p:nvPr/>
      </p:nvGrpSpPr>
      <p:grpSpPr>
        <a:xfrm>
          <a:off x="0" y="0"/>
          <a:ext cx="0" cy="0"/>
          <a:chOff x="0" y="0"/>
          <a:chExt cx="0" cy="0"/>
        </a:xfrm>
      </p:grpSpPr>
      <p:sp>
        <p:nvSpPr>
          <p:cNvPr id="623" name="Google Shape;623;p88"/>
          <p:cNvSpPr txBox="1">
            <a:spLocks noGrp="1"/>
          </p:cNvSpPr>
          <p:nvPr>
            <p:ph type="body" idx="1"/>
          </p:nvPr>
        </p:nvSpPr>
        <p:spPr>
          <a:xfrm>
            <a:off x="635000" y="2303253"/>
            <a:ext cx="11734800" cy="43767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3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12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4" name="Google Shape;624;p88"/>
          <p:cNvSpPr txBox="1"/>
          <p:nvPr/>
        </p:nvSpPr>
        <p:spPr>
          <a:xfrm>
            <a:off x="457824" y="6740725"/>
            <a:ext cx="12326400" cy="440400"/>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a:p>
        </p:txBody>
      </p:sp>
      <p:cxnSp>
        <p:nvCxnSpPr>
          <p:cNvPr id="625" name="Google Shape;625;p88"/>
          <p:cNvCxnSpPr/>
          <p:nvPr/>
        </p:nvCxnSpPr>
        <p:spPr>
          <a:xfrm>
            <a:off x="591720" y="6740723"/>
            <a:ext cx="11821500" cy="0"/>
          </a:xfrm>
          <a:prstGeom prst="straightConnector1">
            <a:avLst/>
          </a:prstGeom>
          <a:noFill/>
          <a:ln w="9525" cap="flat" cmpd="sng">
            <a:solidFill>
              <a:srgbClr val="000000"/>
            </a:solidFill>
            <a:prstDash val="solid"/>
            <a:round/>
            <a:headEnd type="none" w="sm" len="sm"/>
            <a:tailEnd type="none" w="sm" len="sm"/>
          </a:ln>
        </p:spPr>
      </p:cxnSp>
      <p:pic>
        <p:nvPicPr>
          <p:cNvPr id="626" name="Google Shape;626;p88"/>
          <p:cNvPicPr preferRelativeResize="0"/>
          <p:nvPr/>
        </p:nvPicPr>
        <p:blipFill rotWithShape="1">
          <a:blip r:embed="rId2">
            <a:alphaModFix/>
          </a:blip>
          <a:srcRect/>
          <a:stretch/>
        </p:blipFill>
        <p:spPr>
          <a:xfrm>
            <a:off x="12110722" y="6801591"/>
            <a:ext cx="319688" cy="318579"/>
          </a:xfrm>
          <a:prstGeom prst="rect">
            <a:avLst/>
          </a:prstGeom>
          <a:noFill/>
          <a:ln>
            <a:noFill/>
          </a:ln>
        </p:spPr>
      </p:pic>
      <p:cxnSp>
        <p:nvCxnSpPr>
          <p:cNvPr id="627" name="Google Shape;627;p88"/>
          <p:cNvCxnSpPr/>
          <p:nvPr/>
        </p:nvCxnSpPr>
        <p:spPr>
          <a:xfrm>
            <a:off x="591720" y="596673"/>
            <a:ext cx="11821500" cy="0"/>
          </a:xfrm>
          <a:prstGeom prst="straightConnector1">
            <a:avLst/>
          </a:prstGeom>
          <a:noFill/>
          <a:ln w="9525" cap="flat" cmpd="sng">
            <a:solidFill>
              <a:srgbClr val="000000"/>
            </a:solidFill>
            <a:prstDash val="solid"/>
            <a:round/>
            <a:headEnd type="none" w="sm" len="sm"/>
            <a:tailEnd type="none" w="sm" len="sm"/>
          </a:ln>
        </p:spPr>
      </p:cxnSp>
      <p:cxnSp>
        <p:nvCxnSpPr>
          <p:cNvPr id="628" name="Google Shape;628;p88"/>
          <p:cNvCxnSpPr/>
          <p:nvPr/>
        </p:nvCxnSpPr>
        <p:spPr>
          <a:xfrm>
            <a:off x="591720" y="1218736"/>
            <a:ext cx="11821500" cy="0"/>
          </a:xfrm>
          <a:prstGeom prst="straightConnector1">
            <a:avLst/>
          </a:prstGeom>
          <a:noFill/>
          <a:ln w="9525" cap="flat" cmpd="sng">
            <a:solidFill>
              <a:srgbClr val="000000"/>
            </a:solidFill>
            <a:prstDash val="solid"/>
            <a:round/>
            <a:headEnd type="none" w="sm" len="sm"/>
            <a:tailEnd type="none" w="sm" len="sm"/>
          </a:ln>
        </p:spPr>
      </p:cxnSp>
      <p:sp>
        <p:nvSpPr>
          <p:cNvPr id="629" name="Google Shape;629;p88"/>
          <p:cNvSpPr txBox="1">
            <a:spLocks noGrp="1"/>
          </p:cNvSpPr>
          <p:nvPr>
            <p:ph type="title"/>
          </p:nvPr>
        </p:nvSpPr>
        <p:spPr>
          <a:xfrm>
            <a:off x="495926" y="648729"/>
            <a:ext cx="11874000" cy="617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572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002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630" name="Google Shape;630;p88"/>
          <p:cNvSpPr txBox="1">
            <a:spLocks noGrp="1"/>
          </p:cNvSpPr>
          <p:nvPr>
            <p:ph type="body" idx="2"/>
          </p:nvPr>
        </p:nvSpPr>
        <p:spPr>
          <a:xfrm>
            <a:off x="495926" y="1393793"/>
            <a:ext cx="11874000" cy="7242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1000"/>
              </a:spcBef>
              <a:spcAft>
                <a:spcPts val="0"/>
              </a:spcAft>
              <a:buClr>
                <a:srgbClr val="000000"/>
              </a:buClr>
              <a:buSzPts val="1300"/>
              <a:buFont typeface="Oswald"/>
              <a:buNone/>
              <a:defRPr sz="5400" b="1" i="0" u="none" strike="noStrike" cap="none">
                <a:solidFill>
                  <a:srgbClr val="000000"/>
                </a:solidFill>
                <a:latin typeface="Oswald"/>
                <a:ea typeface="Oswald"/>
                <a:cs typeface="Oswald"/>
                <a:sym typeface="Oswald"/>
              </a:defRPr>
            </a:lvl1pPr>
            <a:lvl2pPr marL="914400" marR="0" lvl="1" indent="-228600" algn="l" rtl="0">
              <a:lnSpc>
                <a:spcPct val="100000"/>
              </a:lnSpc>
              <a:spcBef>
                <a:spcPts val="1000"/>
              </a:spcBef>
              <a:spcAft>
                <a:spcPts val="0"/>
              </a:spcAft>
              <a:buClr>
                <a:srgbClr val="000000"/>
              </a:buClr>
              <a:buSzPts val="1300"/>
              <a:buFont typeface="Merriweather Sans"/>
              <a:buNone/>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1_Title">
  <p:cSld name="1_Title">
    <p:bg>
      <p:bgPr>
        <a:solidFill>
          <a:srgbClr val="000000"/>
        </a:solidFill>
        <a:effectLst/>
      </p:bgPr>
    </p:bg>
    <p:spTree>
      <p:nvGrpSpPr>
        <p:cNvPr id="1" name="Shape 631"/>
        <p:cNvGrpSpPr/>
        <p:nvPr/>
      </p:nvGrpSpPr>
      <p:grpSpPr>
        <a:xfrm>
          <a:off x="0" y="0"/>
          <a:ext cx="0" cy="0"/>
          <a:chOff x="0" y="0"/>
          <a:chExt cx="0" cy="0"/>
        </a:xfrm>
      </p:grpSpPr>
      <p:sp>
        <p:nvSpPr>
          <p:cNvPr id="632" name="Google Shape;632;p89"/>
          <p:cNvSpPr txBox="1">
            <a:spLocks noGrp="1"/>
          </p:cNvSpPr>
          <p:nvPr>
            <p:ph type="body" idx="1"/>
          </p:nvPr>
        </p:nvSpPr>
        <p:spPr>
          <a:xfrm>
            <a:off x="496834" y="1440611"/>
            <a:ext cx="11916300" cy="5160000"/>
          </a:xfrm>
          <a:prstGeom prst="rect">
            <a:avLst/>
          </a:prstGeom>
          <a:noFill/>
          <a:ln>
            <a:noFill/>
          </a:ln>
        </p:spPr>
        <p:txBody>
          <a:bodyPr spcFirstLastPara="1" wrap="square" lIns="91425" tIns="91425" rIns="91425" bIns="91425" anchor="t" anchorCtr="0"/>
          <a:lstStyle>
            <a:lvl1pPr marL="457200" marR="0" lvl="0" indent="-228600" algn="l" rtl="0">
              <a:lnSpc>
                <a:spcPct val="85000"/>
              </a:lnSpc>
              <a:spcBef>
                <a:spcPts val="1000"/>
              </a:spcBef>
              <a:spcAft>
                <a:spcPts val="0"/>
              </a:spcAft>
              <a:buClr>
                <a:schemeClr val="lt1"/>
              </a:buClr>
              <a:buSzPts val="1300"/>
              <a:buFont typeface="Oswald"/>
              <a:buNone/>
              <a:defRPr sz="8000" b="1" i="0" u="none" strike="noStrike" cap="none">
                <a:solidFill>
                  <a:schemeClr val="lt1"/>
                </a:solidFill>
                <a:latin typeface="Oswald"/>
                <a:ea typeface="Oswald"/>
                <a:cs typeface="Oswald"/>
                <a:sym typeface="Oswald"/>
              </a:defRPr>
            </a:lvl1pPr>
            <a:lvl2pPr marL="914400" marR="0" lvl="1" indent="-228600" algn="l" rtl="0">
              <a:lnSpc>
                <a:spcPct val="100000"/>
              </a:lnSpc>
              <a:spcBef>
                <a:spcPts val="1000"/>
              </a:spcBef>
              <a:spcAft>
                <a:spcPts val="0"/>
              </a:spcAft>
              <a:buClr>
                <a:schemeClr val="lt1"/>
              </a:buClr>
              <a:buSzPts val="1300"/>
              <a:buFont typeface="Merriweather Sans"/>
              <a:buNone/>
              <a:defRPr sz="1400" b="1" i="0" u="none" strike="noStrike" cap="none">
                <a:solidFill>
                  <a:schemeClr val="lt1"/>
                </a:solidFill>
                <a:latin typeface="Oswald"/>
                <a:ea typeface="Oswald"/>
                <a:cs typeface="Oswald"/>
                <a:sym typeface="Oswald"/>
              </a:defRPr>
            </a:lvl2pPr>
            <a:lvl3pPr marL="1371600" marR="0" lvl="2" indent="-317500" algn="l" rtl="0">
              <a:lnSpc>
                <a:spcPct val="100000"/>
              </a:lnSpc>
              <a:spcBef>
                <a:spcPts val="1000"/>
              </a:spcBef>
              <a:spcAft>
                <a:spcPts val="0"/>
              </a:spcAft>
              <a:buClr>
                <a:schemeClr val="lt1"/>
              </a:buClr>
              <a:buSzPts val="1400"/>
              <a:buFont typeface="Merriweather Sans"/>
              <a:buChar char="‣"/>
              <a:defRPr sz="1400" b="1" i="0" u="none" strike="noStrike" cap="none">
                <a:solidFill>
                  <a:schemeClr val="lt1"/>
                </a:solidFill>
                <a:latin typeface="Oswald"/>
                <a:ea typeface="Oswald"/>
                <a:cs typeface="Oswald"/>
                <a:sym typeface="Oswald"/>
              </a:defRPr>
            </a:lvl3pPr>
            <a:lvl4pPr marL="1828800" marR="0" lvl="3" indent="-317500" algn="l" rtl="0">
              <a:lnSpc>
                <a:spcPct val="100000"/>
              </a:lnSpc>
              <a:spcBef>
                <a:spcPts val="1000"/>
              </a:spcBef>
              <a:spcAft>
                <a:spcPts val="0"/>
              </a:spcAft>
              <a:buClr>
                <a:schemeClr val="lt1"/>
              </a:buClr>
              <a:buSzPts val="1400"/>
              <a:buFont typeface="Merriweather Sans"/>
              <a:buChar char="‣"/>
              <a:defRPr sz="1400" b="1" i="0" u="none" strike="noStrike" cap="none">
                <a:solidFill>
                  <a:schemeClr val="lt1"/>
                </a:solidFill>
                <a:latin typeface="Oswald"/>
                <a:ea typeface="Oswald"/>
                <a:cs typeface="Oswald"/>
                <a:sym typeface="Oswald"/>
              </a:defRPr>
            </a:lvl4pPr>
            <a:lvl5pPr marL="2286000" marR="0" lvl="4" indent="-317500" algn="l" rtl="0">
              <a:lnSpc>
                <a:spcPct val="100000"/>
              </a:lnSpc>
              <a:spcBef>
                <a:spcPts val="1000"/>
              </a:spcBef>
              <a:spcAft>
                <a:spcPts val="0"/>
              </a:spcAft>
              <a:buClr>
                <a:schemeClr val="lt1"/>
              </a:buClr>
              <a:buSzPts val="1400"/>
              <a:buFont typeface="Merriweather Sans"/>
              <a:buChar char="‣"/>
              <a:defRPr sz="1400" b="1" i="0" u="none" strike="noStrike" cap="none">
                <a:solidFill>
                  <a:schemeClr val="lt1"/>
                </a:solidFill>
                <a:latin typeface="Oswald"/>
                <a:ea typeface="Oswald"/>
                <a:cs typeface="Oswald"/>
                <a:sym typeface="Oswald"/>
              </a:defRPr>
            </a:lvl5pPr>
            <a:lvl6pPr marL="2743200" marR="0" lvl="5"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pic>
        <p:nvPicPr>
          <p:cNvPr id="633" name="Google Shape;633;p89"/>
          <p:cNvPicPr preferRelativeResize="0"/>
          <p:nvPr/>
        </p:nvPicPr>
        <p:blipFill rotWithShape="1">
          <a:blip r:embed="rId2">
            <a:alphaModFix/>
          </a:blip>
          <a:srcRect/>
          <a:stretch/>
        </p:blipFill>
        <p:spPr>
          <a:xfrm>
            <a:off x="629581" y="753261"/>
            <a:ext cx="2921594" cy="321579"/>
          </a:xfrm>
          <a:prstGeom prst="rect">
            <a:avLst/>
          </a:prstGeom>
          <a:noFill/>
          <a:ln>
            <a:noFill/>
          </a:ln>
        </p:spPr>
      </p:pic>
      <p:cxnSp>
        <p:nvCxnSpPr>
          <p:cNvPr id="634" name="Google Shape;634;p89"/>
          <p:cNvCxnSpPr/>
          <p:nvPr/>
        </p:nvCxnSpPr>
        <p:spPr>
          <a:xfrm>
            <a:off x="591720" y="608925"/>
            <a:ext cx="11821500" cy="0"/>
          </a:xfrm>
          <a:prstGeom prst="straightConnector1">
            <a:avLst/>
          </a:prstGeom>
          <a:noFill/>
          <a:ln w="9525" cap="flat" cmpd="sng">
            <a:solidFill>
              <a:srgbClr val="FFFFFF"/>
            </a:solidFill>
            <a:prstDash val="solid"/>
            <a:miter lim="8000"/>
            <a:headEnd type="none" w="sm" len="sm"/>
            <a:tailEnd type="none" w="sm" len="sm"/>
          </a:ln>
        </p:spPr>
      </p:cxnSp>
      <p:cxnSp>
        <p:nvCxnSpPr>
          <p:cNvPr id="635" name="Google Shape;635;p89"/>
          <p:cNvCxnSpPr/>
          <p:nvPr/>
        </p:nvCxnSpPr>
        <p:spPr>
          <a:xfrm>
            <a:off x="591720" y="1219203"/>
            <a:ext cx="11821500" cy="0"/>
          </a:xfrm>
          <a:prstGeom prst="straightConnector1">
            <a:avLst/>
          </a:prstGeom>
          <a:noFill/>
          <a:ln w="9525" cap="flat" cmpd="sng">
            <a:solidFill>
              <a:srgbClr val="FFFFFF"/>
            </a:solidFill>
            <a:prstDash val="solid"/>
            <a:miter lim="8000"/>
            <a:headEnd type="none" w="sm" len="sm"/>
            <a:tailEnd type="none" w="sm" len="sm"/>
          </a:ln>
        </p:spPr>
      </p:cxnSp>
      <p:sp>
        <p:nvSpPr>
          <p:cNvPr id="636" name="Google Shape;636;p89"/>
          <p:cNvSpPr txBox="1"/>
          <p:nvPr/>
        </p:nvSpPr>
        <p:spPr>
          <a:xfrm>
            <a:off x="465807" y="6744970"/>
            <a:ext cx="11366400" cy="413400"/>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chemeClr val="lt1"/>
              </a:buClr>
              <a:buFont typeface="Helvetica Neue"/>
              <a:buNone/>
            </a:pPr>
            <a:r>
              <a:rPr lang="en-US" sz="1171" b="1" i="0" u="none" strike="noStrike" cap="none">
                <a:solidFill>
                  <a:schemeClr val="lt1"/>
                </a:solidFill>
                <a:latin typeface="Helvetica Neue"/>
                <a:ea typeface="Helvetica Neue"/>
                <a:cs typeface="Helvetica Neue"/>
                <a:sym typeface="Helvetica Neue"/>
              </a:rPr>
              <a:t>GENERAL ASSEMBLY	</a:t>
            </a:r>
            <a:endParaRPr/>
          </a:p>
        </p:txBody>
      </p:sp>
      <p:cxnSp>
        <p:nvCxnSpPr>
          <p:cNvPr id="637" name="Google Shape;637;p89"/>
          <p:cNvCxnSpPr/>
          <p:nvPr/>
        </p:nvCxnSpPr>
        <p:spPr>
          <a:xfrm>
            <a:off x="591789" y="6735030"/>
            <a:ext cx="11821200" cy="0"/>
          </a:xfrm>
          <a:prstGeom prst="straightConnector1">
            <a:avLst/>
          </a:prstGeom>
          <a:noFill/>
          <a:ln w="9525" cap="flat" cmpd="sng">
            <a:solidFill>
              <a:schemeClr val="lt1"/>
            </a:solidFill>
            <a:prstDash val="solid"/>
            <a:round/>
            <a:headEnd type="none" w="sm" len="sm"/>
            <a:tailEnd type="none" w="sm" len="sm"/>
          </a:ln>
        </p:spPr>
      </p:cxnSp>
      <p:pic>
        <p:nvPicPr>
          <p:cNvPr id="638" name="Google Shape;638;p89"/>
          <p:cNvPicPr preferRelativeResize="0"/>
          <p:nvPr/>
        </p:nvPicPr>
        <p:blipFill rotWithShape="1">
          <a:blip r:embed="rId3">
            <a:alphaModFix/>
          </a:blip>
          <a:srcRect/>
          <a:stretch/>
        </p:blipFill>
        <p:spPr>
          <a:xfrm>
            <a:off x="12091146" y="6791079"/>
            <a:ext cx="321869" cy="321310"/>
          </a:xfrm>
          <a:prstGeom prst="rect">
            <a:avLst/>
          </a:prstGeom>
          <a:noFill/>
          <a:ln>
            <a:noFill/>
          </a:ln>
        </p:spPr>
      </p:pic>
    </p:spTree>
  </p:cSld>
  <p:clrMapOvr>
    <a:masterClrMapping/>
  </p:clrMapOvr>
  <p:transition spd="med">
    <p:fade thruBlk="1"/>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p:cSld name="Title">
    <p:bg>
      <p:bgPr>
        <a:solidFill>
          <a:srgbClr val="000000"/>
        </a:solidFill>
        <a:effectLst/>
      </p:bgPr>
    </p:bg>
    <p:spTree>
      <p:nvGrpSpPr>
        <p:cNvPr id="1" name="Shape 642"/>
        <p:cNvGrpSpPr/>
        <p:nvPr/>
      </p:nvGrpSpPr>
      <p:grpSpPr>
        <a:xfrm>
          <a:off x="0" y="0"/>
          <a:ext cx="0" cy="0"/>
          <a:chOff x="0" y="0"/>
          <a:chExt cx="0" cy="0"/>
        </a:xfrm>
      </p:grpSpPr>
      <p:sp>
        <p:nvSpPr>
          <p:cNvPr id="643" name="Google Shape;643;p91"/>
          <p:cNvSpPr txBox="1">
            <a:spLocks noGrp="1"/>
          </p:cNvSpPr>
          <p:nvPr>
            <p:ph type="body" idx="1"/>
          </p:nvPr>
        </p:nvSpPr>
        <p:spPr>
          <a:xfrm>
            <a:off x="496834" y="1440611"/>
            <a:ext cx="11916300" cy="5160000"/>
          </a:xfrm>
          <a:prstGeom prst="rect">
            <a:avLst/>
          </a:prstGeom>
          <a:noFill/>
          <a:ln>
            <a:noFill/>
          </a:ln>
        </p:spPr>
        <p:txBody>
          <a:bodyPr spcFirstLastPara="1" wrap="square" lIns="91425" tIns="91425" rIns="91425" bIns="91425" anchor="t" anchorCtr="0"/>
          <a:lstStyle>
            <a:lvl1pPr marL="457200" marR="0" lvl="0" indent="-228600" algn="l" rtl="0">
              <a:lnSpc>
                <a:spcPct val="85000"/>
              </a:lnSpc>
              <a:spcBef>
                <a:spcPts val="0"/>
              </a:spcBef>
              <a:spcAft>
                <a:spcPts val="0"/>
              </a:spcAft>
              <a:buClr>
                <a:schemeClr val="lt1"/>
              </a:buClr>
              <a:buSzPts val="2800"/>
              <a:buFont typeface="Georgia"/>
              <a:buNone/>
              <a:defRPr sz="8000" b="1" i="0" u="none" strike="noStrike" cap="none">
                <a:solidFill>
                  <a:schemeClr val="lt1"/>
                </a:solidFill>
                <a:latin typeface="Oswald"/>
                <a:ea typeface="Oswald"/>
                <a:cs typeface="Oswald"/>
                <a:sym typeface="Oswald"/>
              </a:defRPr>
            </a:lvl1pPr>
            <a:lvl2pPr marL="914400" marR="0" lvl="1" indent="-228600" algn="l" rtl="0">
              <a:lnSpc>
                <a:spcPct val="114000"/>
              </a:lnSpc>
              <a:spcBef>
                <a:spcPts val="0"/>
              </a:spcBef>
              <a:spcAft>
                <a:spcPts val="0"/>
              </a:spcAft>
              <a:buClr>
                <a:schemeClr val="lt1"/>
              </a:buClr>
              <a:buSzPts val="2400"/>
              <a:buFont typeface="Arial"/>
              <a:buNone/>
              <a:defRPr sz="2400" b="1" i="0" u="none" strike="noStrike" cap="none">
                <a:solidFill>
                  <a:schemeClr val="lt1"/>
                </a:solidFill>
                <a:latin typeface="Oswald"/>
                <a:ea typeface="Oswald"/>
                <a:cs typeface="Oswald"/>
                <a:sym typeface="Oswald"/>
              </a:defRPr>
            </a:lvl2pPr>
            <a:lvl3pPr marL="1371600" marR="0" lvl="2" indent="-355600" algn="l" rtl="0">
              <a:lnSpc>
                <a:spcPct val="114000"/>
              </a:lnSpc>
              <a:spcBef>
                <a:spcPts val="2400"/>
              </a:spcBef>
              <a:spcAft>
                <a:spcPts val="0"/>
              </a:spcAft>
              <a:buClr>
                <a:schemeClr val="lt1"/>
              </a:buClr>
              <a:buSzPts val="2000"/>
              <a:buFont typeface="Arial"/>
              <a:buChar char="•"/>
              <a:defRPr sz="2000" b="1" i="0" u="none" strike="noStrike" cap="none">
                <a:solidFill>
                  <a:schemeClr val="lt1"/>
                </a:solidFill>
                <a:latin typeface="Oswald"/>
                <a:ea typeface="Oswald"/>
                <a:cs typeface="Oswald"/>
                <a:sym typeface="Oswald"/>
              </a:defRPr>
            </a:lvl3pPr>
            <a:lvl4pPr marL="1828800" marR="0" lvl="3" indent="-342900" algn="l" rtl="0">
              <a:lnSpc>
                <a:spcPct val="114000"/>
              </a:lnSpc>
              <a:spcBef>
                <a:spcPts val="0"/>
              </a:spcBef>
              <a:spcAft>
                <a:spcPts val="0"/>
              </a:spcAft>
              <a:buClr>
                <a:schemeClr val="lt1"/>
              </a:buClr>
              <a:buSzPts val="1800"/>
              <a:buFont typeface="Arial"/>
              <a:buChar char="•"/>
              <a:defRPr sz="1800" b="1" i="0" u="none" strike="noStrike" cap="none">
                <a:solidFill>
                  <a:schemeClr val="lt1"/>
                </a:solidFill>
                <a:latin typeface="Oswald"/>
                <a:ea typeface="Oswald"/>
                <a:cs typeface="Oswald"/>
                <a:sym typeface="Oswald"/>
              </a:defRPr>
            </a:lvl4pPr>
            <a:lvl5pPr marL="2286000" marR="0" lvl="4" indent="-317500" algn="l" rtl="0">
              <a:lnSpc>
                <a:spcPct val="114000"/>
              </a:lnSpc>
              <a:spcBef>
                <a:spcPts val="0"/>
              </a:spcBef>
              <a:spcAft>
                <a:spcPts val="0"/>
              </a:spcAft>
              <a:buClr>
                <a:schemeClr val="lt1"/>
              </a:buClr>
              <a:buSzPts val="1400"/>
              <a:buFont typeface="Arial"/>
              <a:buChar char="•"/>
              <a:defRPr sz="1400" b="1" i="0" u="none" strike="noStrike" cap="none">
                <a:solidFill>
                  <a:schemeClr val="lt1"/>
                </a:solidFill>
                <a:latin typeface="Oswald"/>
                <a:ea typeface="Oswald"/>
                <a:cs typeface="Oswald"/>
                <a:sym typeface="Oswald"/>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pic>
        <p:nvPicPr>
          <p:cNvPr id="644" name="Google Shape;644;p91"/>
          <p:cNvPicPr preferRelativeResize="0"/>
          <p:nvPr/>
        </p:nvPicPr>
        <p:blipFill rotWithShape="1">
          <a:blip r:embed="rId2">
            <a:alphaModFix/>
          </a:blip>
          <a:srcRect/>
          <a:stretch/>
        </p:blipFill>
        <p:spPr>
          <a:xfrm>
            <a:off x="629581" y="753261"/>
            <a:ext cx="2921594" cy="321579"/>
          </a:xfrm>
          <a:prstGeom prst="rect">
            <a:avLst/>
          </a:prstGeom>
          <a:noFill/>
          <a:ln>
            <a:noFill/>
          </a:ln>
        </p:spPr>
      </p:pic>
      <p:cxnSp>
        <p:nvCxnSpPr>
          <p:cNvPr id="645" name="Google Shape;645;p91"/>
          <p:cNvCxnSpPr/>
          <p:nvPr/>
        </p:nvCxnSpPr>
        <p:spPr>
          <a:xfrm>
            <a:off x="591720" y="608925"/>
            <a:ext cx="11821500" cy="0"/>
          </a:xfrm>
          <a:prstGeom prst="straightConnector1">
            <a:avLst/>
          </a:prstGeom>
          <a:noFill/>
          <a:ln w="9525" cap="flat" cmpd="sng">
            <a:solidFill>
              <a:srgbClr val="FFFFFF"/>
            </a:solidFill>
            <a:prstDash val="solid"/>
            <a:miter lim="8000"/>
            <a:headEnd type="none" w="sm" len="sm"/>
            <a:tailEnd type="none" w="sm" len="sm"/>
          </a:ln>
        </p:spPr>
      </p:cxnSp>
      <p:cxnSp>
        <p:nvCxnSpPr>
          <p:cNvPr id="646" name="Google Shape;646;p91"/>
          <p:cNvCxnSpPr/>
          <p:nvPr/>
        </p:nvCxnSpPr>
        <p:spPr>
          <a:xfrm>
            <a:off x="591720" y="1219203"/>
            <a:ext cx="11821500" cy="0"/>
          </a:xfrm>
          <a:prstGeom prst="straightConnector1">
            <a:avLst/>
          </a:prstGeom>
          <a:noFill/>
          <a:ln w="9525" cap="flat" cmpd="sng">
            <a:solidFill>
              <a:srgbClr val="FFFFFF"/>
            </a:solidFill>
            <a:prstDash val="solid"/>
            <a:miter lim="8000"/>
            <a:headEnd type="none" w="sm" len="sm"/>
            <a:tailEnd type="none" w="sm" len="sm"/>
          </a:ln>
        </p:spPr>
      </p:cxnSp>
      <p:sp>
        <p:nvSpPr>
          <p:cNvPr id="647" name="Google Shape;647;p91"/>
          <p:cNvSpPr txBox="1"/>
          <p:nvPr/>
        </p:nvSpPr>
        <p:spPr>
          <a:xfrm>
            <a:off x="465807" y="6744970"/>
            <a:ext cx="11366400" cy="413400"/>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chemeClr val="lt1"/>
              </a:buClr>
              <a:buFont typeface="Helvetica Neue"/>
              <a:buNone/>
            </a:pPr>
            <a:r>
              <a:rPr lang="en-US" sz="1171" b="1" i="0" u="none" strike="noStrike" cap="none">
                <a:solidFill>
                  <a:schemeClr val="lt1"/>
                </a:solidFill>
                <a:latin typeface="Helvetica Neue"/>
                <a:ea typeface="Helvetica Neue"/>
                <a:cs typeface="Helvetica Neue"/>
                <a:sym typeface="Helvetica Neue"/>
              </a:rPr>
              <a:t>GENERAL ASSEMBLY	</a:t>
            </a:r>
            <a:endParaRPr/>
          </a:p>
        </p:txBody>
      </p:sp>
      <p:cxnSp>
        <p:nvCxnSpPr>
          <p:cNvPr id="648" name="Google Shape;648;p91"/>
          <p:cNvCxnSpPr/>
          <p:nvPr/>
        </p:nvCxnSpPr>
        <p:spPr>
          <a:xfrm>
            <a:off x="591789" y="6735030"/>
            <a:ext cx="11821200" cy="0"/>
          </a:xfrm>
          <a:prstGeom prst="straightConnector1">
            <a:avLst/>
          </a:prstGeom>
          <a:noFill/>
          <a:ln w="9525" cap="flat" cmpd="sng">
            <a:solidFill>
              <a:schemeClr val="lt1"/>
            </a:solidFill>
            <a:prstDash val="solid"/>
            <a:round/>
            <a:headEnd type="none" w="sm" len="sm"/>
            <a:tailEnd type="none" w="sm" len="sm"/>
          </a:ln>
        </p:spPr>
      </p:cxnSp>
      <p:pic>
        <p:nvPicPr>
          <p:cNvPr id="649" name="Google Shape;649;p91"/>
          <p:cNvPicPr preferRelativeResize="0"/>
          <p:nvPr/>
        </p:nvPicPr>
        <p:blipFill rotWithShape="1">
          <a:blip r:embed="rId3">
            <a:alphaModFix/>
          </a:blip>
          <a:srcRect/>
          <a:stretch/>
        </p:blipFill>
        <p:spPr>
          <a:xfrm>
            <a:off x="12091146" y="6791079"/>
            <a:ext cx="321869" cy="321310"/>
          </a:xfrm>
          <a:prstGeom prst="rect">
            <a:avLst/>
          </a:prstGeom>
          <a:noFill/>
          <a:ln>
            <a:noFill/>
          </a:ln>
        </p:spPr>
      </p:pic>
    </p:spTree>
  </p:cSld>
  <p:clrMapOvr>
    <a:masterClrMapping/>
  </p:clrMapOvr>
  <p:transition spd="med">
    <p:fade thruBlk="1"/>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50"/>
        <p:cNvGrpSpPr/>
        <p:nvPr/>
      </p:nvGrpSpPr>
      <p:grpSpPr>
        <a:xfrm>
          <a:off x="0" y="0"/>
          <a:ext cx="0" cy="0"/>
          <a:chOff x="0" y="0"/>
          <a:chExt cx="0" cy="0"/>
        </a:xfrm>
      </p:grpSpPr>
      <p:sp>
        <p:nvSpPr>
          <p:cNvPr id="651" name="Google Shape;651;p92"/>
          <p:cNvSpPr txBox="1">
            <a:spLocks noGrp="1"/>
          </p:cNvSpPr>
          <p:nvPr>
            <p:ph type="title"/>
          </p:nvPr>
        </p:nvSpPr>
        <p:spPr>
          <a:xfrm>
            <a:off x="495928" y="596673"/>
            <a:ext cx="11838600" cy="7248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652" name="Google Shape;652;p92"/>
          <p:cNvSpPr txBox="1">
            <a:spLocks noGrp="1"/>
          </p:cNvSpPr>
          <p:nvPr>
            <p:ph type="body" idx="1"/>
          </p:nvPr>
        </p:nvSpPr>
        <p:spPr>
          <a:xfrm>
            <a:off x="591720" y="1477053"/>
            <a:ext cx="11637300" cy="5108100"/>
          </a:xfrm>
          <a:prstGeom prst="rect">
            <a:avLst/>
          </a:prstGeom>
          <a:noFill/>
          <a:ln>
            <a:noFill/>
          </a:ln>
        </p:spPr>
        <p:txBody>
          <a:bodyPr spcFirstLastPara="1" wrap="square" lIns="91425" tIns="91425" rIns="91425" bIns="91425" anchor="t" anchorCtr="0"/>
          <a:lstStyle>
            <a:lvl1pPr marL="457200" marR="0" lvl="0" indent="-406400" algn="l" rtl="0">
              <a:lnSpc>
                <a:spcPct val="114000"/>
              </a:lnSpc>
              <a:spcBef>
                <a:spcPts val="0"/>
              </a:spcBef>
              <a:spcAft>
                <a:spcPts val="0"/>
              </a:spcAft>
              <a:buClr>
                <a:schemeClr val="dk1"/>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12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6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653" name="Google Shape;653;p92"/>
          <p:cNvSpPr txBox="1"/>
          <p:nvPr/>
        </p:nvSpPr>
        <p:spPr>
          <a:xfrm>
            <a:off x="457826" y="6740726"/>
            <a:ext cx="12326400" cy="440400"/>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a:p>
        </p:txBody>
      </p:sp>
      <p:cxnSp>
        <p:nvCxnSpPr>
          <p:cNvPr id="654" name="Google Shape;654;p92"/>
          <p:cNvCxnSpPr/>
          <p:nvPr/>
        </p:nvCxnSpPr>
        <p:spPr>
          <a:xfrm>
            <a:off x="591720" y="6740724"/>
            <a:ext cx="11821500" cy="0"/>
          </a:xfrm>
          <a:prstGeom prst="straightConnector1">
            <a:avLst/>
          </a:prstGeom>
          <a:noFill/>
          <a:ln w="9525" cap="flat" cmpd="sng">
            <a:solidFill>
              <a:srgbClr val="000000"/>
            </a:solidFill>
            <a:prstDash val="solid"/>
            <a:round/>
            <a:headEnd type="none" w="sm" len="sm"/>
            <a:tailEnd type="none" w="sm" len="sm"/>
          </a:ln>
        </p:spPr>
      </p:cxnSp>
      <p:pic>
        <p:nvPicPr>
          <p:cNvPr id="655" name="Google Shape;655;p92"/>
          <p:cNvPicPr preferRelativeResize="0"/>
          <p:nvPr/>
        </p:nvPicPr>
        <p:blipFill rotWithShape="1">
          <a:blip r:embed="rId2">
            <a:alphaModFix/>
          </a:blip>
          <a:srcRect/>
          <a:stretch/>
        </p:blipFill>
        <p:spPr>
          <a:xfrm>
            <a:off x="12110723" y="6801592"/>
            <a:ext cx="319689" cy="318578"/>
          </a:xfrm>
          <a:prstGeom prst="rect">
            <a:avLst/>
          </a:prstGeom>
          <a:noFill/>
          <a:ln>
            <a:noFill/>
          </a:ln>
        </p:spPr>
      </p:pic>
      <p:cxnSp>
        <p:nvCxnSpPr>
          <p:cNvPr id="656" name="Google Shape;656;p92"/>
          <p:cNvCxnSpPr/>
          <p:nvPr/>
        </p:nvCxnSpPr>
        <p:spPr>
          <a:xfrm>
            <a:off x="591720" y="596674"/>
            <a:ext cx="11821500" cy="0"/>
          </a:xfrm>
          <a:prstGeom prst="straightConnector1">
            <a:avLst/>
          </a:prstGeom>
          <a:noFill/>
          <a:ln w="9525" cap="flat" cmpd="sng">
            <a:solidFill>
              <a:srgbClr val="000000"/>
            </a:solidFill>
            <a:prstDash val="solid"/>
            <a:round/>
            <a:headEnd type="none" w="sm" len="sm"/>
            <a:tailEnd type="none" w="sm" len="sm"/>
          </a:ln>
        </p:spPr>
      </p:cxnSp>
      <p:cxnSp>
        <p:nvCxnSpPr>
          <p:cNvPr id="657" name="Google Shape;657;p92"/>
          <p:cNvCxnSpPr/>
          <p:nvPr/>
        </p:nvCxnSpPr>
        <p:spPr>
          <a:xfrm>
            <a:off x="591720" y="1218736"/>
            <a:ext cx="118215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658"/>
        <p:cNvGrpSpPr/>
        <p:nvPr/>
      </p:nvGrpSpPr>
      <p:grpSpPr>
        <a:xfrm>
          <a:off x="0" y="0"/>
          <a:ext cx="0" cy="0"/>
          <a:chOff x="0" y="0"/>
          <a:chExt cx="0" cy="0"/>
        </a:xfrm>
      </p:grpSpPr>
      <p:cxnSp>
        <p:nvCxnSpPr>
          <p:cNvPr id="659" name="Google Shape;659;p93"/>
          <p:cNvCxnSpPr/>
          <p:nvPr/>
        </p:nvCxnSpPr>
        <p:spPr>
          <a:xfrm>
            <a:off x="591720" y="600229"/>
            <a:ext cx="11821500" cy="0"/>
          </a:xfrm>
          <a:prstGeom prst="straightConnector1">
            <a:avLst/>
          </a:prstGeom>
          <a:noFill/>
          <a:ln w="9525" cap="flat" cmpd="sng">
            <a:solidFill>
              <a:srgbClr val="FFFFFF"/>
            </a:solidFill>
            <a:prstDash val="solid"/>
            <a:miter lim="8000"/>
            <a:headEnd type="none" w="sm" len="sm"/>
            <a:tailEnd type="none" w="sm" len="sm"/>
          </a:ln>
        </p:spPr>
      </p:cxnSp>
      <p:cxnSp>
        <p:nvCxnSpPr>
          <p:cNvPr id="660" name="Google Shape;660;p93"/>
          <p:cNvCxnSpPr/>
          <p:nvPr/>
        </p:nvCxnSpPr>
        <p:spPr>
          <a:xfrm>
            <a:off x="591720" y="1219203"/>
            <a:ext cx="11821500" cy="0"/>
          </a:xfrm>
          <a:prstGeom prst="straightConnector1">
            <a:avLst/>
          </a:prstGeom>
          <a:noFill/>
          <a:ln w="9525" cap="flat" cmpd="sng">
            <a:solidFill>
              <a:srgbClr val="FFFFFF"/>
            </a:solidFill>
            <a:prstDash val="solid"/>
            <a:miter lim="8000"/>
            <a:headEnd type="none" w="sm" len="sm"/>
            <a:tailEnd type="none" w="sm" len="sm"/>
          </a:ln>
        </p:spPr>
      </p:cxnSp>
      <p:sp>
        <p:nvSpPr>
          <p:cNvPr id="661" name="Google Shape;661;p93"/>
          <p:cNvSpPr txBox="1"/>
          <p:nvPr/>
        </p:nvSpPr>
        <p:spPr>
          <a:xfrm>
            <a:off x="467386" y="6749059"/>
            <a:ext cx="11558700" cy="418800"/>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171" b="1" i="0" u="none" strike="noStrike" cap="none">
                <a:solidFill>
                  <a:srgbClr val="FFFFFF"/>
                </a:solidFill>
                <a:latin typeface="Helvetica Neue"/>
                <a:ea typeface="Helvetica Neue"/>
                <a:cs typeface="Helvetica Neue"/>
                <a:sym typeface="Helvetica Neue"/>
              </a:rPr>
              <a:t>GENERAL ASSEMBLY	</a:t>
            </a:r>
            <a:endParaRPr/>
          </a:p>
        </p:txBody>
      </p:sp>
      <p:cxnSp>
        <p:nvCxnSpPr>
          <p:cNvPr id="662" name="Google Shape;662;p93"/>
          <p:cNvCxnSpPr/>
          <p:nvPr/>
        </p:nvCxnSpPr>
        <p:spPr>
          <a:xfrm>
            <a:off x="591720" y="6736359"/>
            <a:ext cx="11821500" cy="0"/>
          </a:xfrm>
          <a:prstGeom prst="straightConnector1">
            <a:avLst/>
          </a:prstGeom>
          <a:noFill/>
          <a:ln w="9525" cap="flat" cmpd="sng">
            <a:solidFill>
              <a:srgbClr val="FFFFFF"/>
            </a:solidFill>
            <a:prstDash val="solid"/>
            <a:round/>
            <a:headEnd type="none" w="sm" len="sm"/>
            <a:tailEnd type="none" w="sm" len="sm"/>
          </a:ln>
        </p:spPr>
      </p:cxnSp>
      <p:pic>
        <p:nvPicPr>
          <p:cNvPr id="663" name="Google Shape;663;p93"/>
          <p:cNvPicPr preferRelativeResize="0"/>
          <p:nvPr/>
        </p:nvPicPr>
        <p:blipFill rotWithShape="1">
          <a:blip r:embed="rId2">
            <a:alphaModFix/>
          </a:blip>
          <a:srcRect/>
          <a:stretch/>
        </p:blipFill>
        <p:spPr>
          <a:xfrm>
            <a:off x="12120228" y="6812366"/>
            <a:ext cx="292584" cy="292076"/>
          </a:xfrm>
          <a:prstGeom prst="rect">
            <a:avLst/>
          </a:prstGeom>
          <a:noFill/>
          <a:ln>
            <a:noFill/>
          </a:ln>
        </p:spPr>
      </p:pic>
      <p:sp>
        <p:nvSpPr>
          <p:cNvPr id="664" name="Google Shape;664;p93"/>
          <p:cNvSpPr txBox="1">
            <a:spLocks noGrp="1"/>
          </p:cNvSpPr>
          <p:nvPr>
            <p:ph type="title"/>
          </p:nvPr>
        </p:nvSpPr>
        <p:spPr>
          <a:xfrm>
            <a:off x="495928" y="600230"/>
            <a:ext cx="11838600" cy="729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665" name="Google Shape;665;p93"/>
          <p:cNvSpPr txBox="1">
            <a:spLocks noGrp="1"/>
          </p:cNvSpPr>
          <p:nvPr>
            <p:ph type="body" idx="1"/>
          </p:nvPr>
        </p:nvSpPr>
        <p:spPr>
          <a:xfrm>
            <a:off x="496834" y="1440610"/>
            <a:ext cx="11916300" cy="5184900"/>
          </a:xfrm>
          <a:prstGeom prst="rect">
            <a:avLst/>
          </a:prstGeom>
          <a:noFill/>
          <a:ln>
            <a:noFill/>
          </a:ln>
        </p:spPr>
        <p:txBody>
          <a:bodyPr spcFirstLastPara="1" wrap="square" lIns="91425" tIns="91425" rIns="91425" bIns="91425" anchor="t" anchorCtr="0"/>
          <a:lstStyle>
            <a:lvl1pPr marL="457200" marR="0" lvl="0" indent="-228600" algn="l" rtl="0">
              <a:lnSpc>
                <a:spcPct val="85000"/>
              </a:lnSpc>
              <a:spcBef>
                <a:spcPts val="0"/>
              </a:spcBef>
              <a:spcAft>
                <a:spcPts val="0"/>
              </a:spcAft>
              <a:buClr>
                <a:schemeClr val="lt1"/>
              </a:buClr>
              <a:buSzPts val="2800"/>
              <a:buFont typeface="Georgia"/>
              <a:buNone/>
              <a:defRPr sz="8000" b="1" i="0" u="none" strike="noStrike" cap="none">
                <a:solidFill>
                  <a:schemeClr val="lt1"/>
                </a:solidFill>
                <a:latin typeface="Oswald"/>
                <a:ea typeface="Oswald"/>
                <a:cs typeface="Oswald"/>
                <a:sym typeface="Oswald"/>
              </a:defRPr>
            </a:lvl1pPr>
            <a:lvl2pPr marL="914400" marR="0" lvl="1" indent="-228600" algn="l" rtl="0">
              <a:lnSpc>
                <a:spcPct val="114000"/>
              </a:lnSpc>
              <a:spcBef>
                <a:spcPts val="0"/>
              </a:spcBef>
              <a:spcAft>
                <a:spcPts val="0"/>
              </a:spcAft>
              <a:buClr>
                <a:schemeClr val="lt1"/>
              </a:buClr>
              <a:buSzPts val="2400"/>
              <a:buFont typeface="Arial"/>
              <a:buNone/>
              <a:defRPr sz="2400" b="1" i="0" u="none" strike="noStrike" cap="none">
                <a:solidFill>
                  <a:schemeClr val="lt1"/>
                </a:solidFill>
                <a:latin typeface="Oswald"/>
                <a:ea typeface="Oswald"/>
                <a:cs typeface="Oswald"/>
                <a:sym typeface="Oswald"/>
              </a:defRPr>
            </a:lvl2pPr>
            <a:lvl3pPr marL="1371600" marR="0" lvl="2" indent="-355600" algn="l" rtl="0">
              <a:lnSpc>
                <a:spcPct val="114000"/>
              </a:lnSpc>
              <a:spcBef>
                <a:spcPts val="2400"/>
              </a:spcBef>
              <a:spcAft>
                <a:spcPts val="0"/>
              </a:spcAft>
              <a:buClr>
                <a:schemeClr val="lt1"/>
              </a:buClr>
              <a:buSzPts val="2000"/>
              <a:buFont typeface="Arial"/>
              <a:buChar char="•"/>
              <a:defRPr sz="2000" b="1" i="0" u="none" strike="noStrike" cap="none">
                <a:solidFill>
                  <a:schemeClr val="lt1"/>
                </a:solidFill>
                <a:latin typeface="Oswald"/>
                <a:ea typeface="Oswald"/>
                <a:cs typeface="Oswald"/>
                <a:sym typeface="Oswald"/>
              </a:defRPr>
            </a:lvl3pPr>
            <a:lvl4pPr marL="1828800" marR="0" lvl="3" indent="-342900" algn="l" rtl="0">
              <a:lnSpc>
                <a:spcPct val="114000"/>
              </a:lnSpc>
              <a:spcBef>
                <a:spcPts val="0"/>
              </a:spcBef>
              <a:spcAft>
                <a:spcPts val="0"/>
              </a:spcAft>
              <a:buClr>
                <a:schemeClr val="lt1"/>
              </a:buClr>
              <a:buSzPts val="1800"/>
              <a:buFont typeface="Arial"/>
              <a:buChar char="•"/>
              <a:defRPr sz="1800" b="1" i="0" u="none" strike="noStrike" cap="none">
                <a:solidFill>
                  <a:schemeClr val="lt1"/>
                </a:solidFill>
                <a:latin typeface="Oswald"/>
                <a:ea typeface="Oswald"/>
                <a:cs typeface="Oswald"/>
                <a:sym typeface="Oswald"/>
              </a:defRPr>
            </a:lvl4pPr>
            <a:lvl5pPr marL="2286000" marR="0" lvl="4" indent="-317500" algn="l" rtl="0">
              <a:lnSpc>
                <a:spcPct val="114000"/>
              </a:lnSpc>
              <a:spcBef>
                <a:spcPts val="0"/>
              </a:spcBef>
              <a:spcAft>
                <a:spcPts val="0"/>
              </a:spcAft>
              <a:buClr>
                <a:schemeClr val="lt1"/>
              </a:buClr>
              <a:buSzPts val="1400"/>
              <a:buFont typeface="Arial"/>
              <a:buChar char="•"/>
              <a:defRPr sz="1400" b="1" i="0" u="none" strike="noStrike" cap="none">
                <a:solidFill>
                  <a:schemeClr val="lt1"/>
                </a:solidFill>
                <a:latin typeface="Oswald"/>
                <a:ea typeface="Oswald"/>
                <a:cs typeface="Oswald"/>
                <a:sym typeface="Oswald"/>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62"/>
        <p:cNvGrpSpPr/>
        <p:nvPr/>
      </p:nvGrpSpPr>
      <p:grpSpPr>
        <a:xfrm>
          <a:off x="0" y="0"/>
          <a:ext cx="0" cy="0"/>
          <a:chOff x="0" y="0"/>
          <a:chExt cx="0" cy="0"/>
        </a:xfrm>
      </p:grpSpPr>
      <p:sp>
        <p:nvSpPr>
          <p:cNvPr id="63" name="Google Shape;63;p10"/>
          <p:cNvSpPr txBox="1">
            <a:spLocks noGrp="1"/>
          </p:cNvSpPr>
          <p:nvPr>
            <p:ph type="body" idx="1"/>
          </p:nvPr>
        </p:nvSpPr>
        <p:spPr>
          <a:xfrm>
            <a:off x="317500" y="317500"/>
            <a:ext cx="12369920" cy="6667444"/>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1pPr>
            <a:lvl2pPr marL="914400" marR="0" lvl="1"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2pPr>
            <a:lvl3pPr marL="1371600" marR="0" lvl="2"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3pPr>
            <a:lvl4pPr marL="1828800" marR="0" lvl="3"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4pPr>
            <a:lvl5pPr marL="2286000" marR="0" lvl="4" indent="-315479" algn="l" rtl="0">
              <a:lnSpc>
                <a:spcPct val="100000"/>
              </a:lnSpc>
              <a:spcBef>
                <a:spcPts val="0"/>
              </a:spcBef>
              <a:spcAft>
                <a:spcPts val="0"/>
              </a:spcAft>
              <a:buClr>
                <a:srgbClr val="000000"/>
              </a:buClr>
              <a:buSzPts val="1368"/>
              <a:buFont typeface="Merriweather Sans"/>
              <a:buChar char="‣"/>
              <a:defRPr sz="1384" b="0" i="0" u="none" strike="noStrike" cap="none">
                <a:solidFill>
                  <a:srgbClr val="000000"/>
                </a:solidFill>
                <a:latin typeface="Arial"/>
                <a:ea typeface="Arial"/>
                <a:cs typeface="Arial"/>
                <a:sym typeface="Arial"/>
              </a:defRPr>
            </a:lvl5pPr>
            <a:lvl6pPr marL="2743200" marR="0" lvl="5"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6pPr>
            <a:lvl7pPr marL="3200400" marR="0" lvl="6"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7pPr>
            <a:lvl8pPr marL="3657600" marR="0" lvl="7"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8pPr>
            <a:lvl9pPr marL="4114800" marR="0" lvl="8" indent="-315479" algn="l" rtl="0">
              <a:lnSpc>
                <a:spcPct val="100000"/>
              </a:lnSpc>
              <a:spcBef>
                <a:spcPts val="0"/>
              </a:spcBef>
              <a:spcAft>
                <a:spcPts val="0"/>
              </a:spcAft>
              <a:buClr>
                <a:srgbClr val="000000"/>
              </a:buClr>
              <a:buSzPts val="1368"/>
              <a:buFont typeface="Arial"/>
              <a:buChar char="•"/>
              <a:defRPr sz="1384" b="0" i="0" u="none" strike="noStrike" cap="none">
                <a:solidFill>
                  <a:srgbClr val="000000"/>
                </a:solidFill>
                <a:latin typeface="Arial"/>
                <a:ea typeface="Arial"/>
                <a:cs typeface="Arial"/>
                <a:sym typeface="Arial"/>
              </a:defRPr>
            </a:lvl9pPr>
          </a:lstStyle>
          <a:p>
            <a:endParaRPr/>
          </a:p>
        </p:txBody>
      </p:sp>
      <p:sp>
        <p:nvSpPr>
          <p:cNvPr id="64" name="Google Shape;64;p10"/>
          <p:cNvSpPr txBox="1">
            <a:spLocks noGrp="1"/>
          </p:cNvSpPr>
          <p:nvPr>
            <p:ph type="title"/>
          </p:nvPr>
        </p:nvSpPr>
        <p:spPr>
          <a:xfrm>
            <a:off x="635001" y="1473200"/>
            <a:ext cx="11734720" cy="1498514"/>
          </a:xfrm>
          <a:prstGeom prst="rect">
            <a:avLst/>
          </a:prstGeom>
          <a:noFill/>
          <a:ln>
            <a:noFill/>
          </a:ln>
        </p:spPr>
        <p:txBody>
          <a:bodyPr spcFirstLastPara="1" wrap="square" lIns="91425" tIns="91425" rIns="91425" bIns="91425" anchor="t" anchorCtr="0"/>
          <a:lstStyle>
            <a:lvl1pPr marR="0" lvl="0" algn="l" rtl="0">
              <a:lnSpc>
                <a:spcPct val="92592"/>
              </a:lnSpc>
              <a:spcBef>
                <a:spcPts val="0"/>
              </a:spcBef>
              <a:spcAft>
                <a:spcPts val="0"/>
              </a:spcAft>
              <a:buClr>
                <a:srgbClr val="000000"/>
              </a:buClr>
              <a:buSzPts val="1384"/>
              <a:buFont typeface="Arial"/>
              <a:buNone/>
              <a:defRPr sz="1384" b="0" i="0" u="none" strike="noStrike" cap="none">
                <a:solidFill>
                  <a:srgbClr val="000000"/>
                </a:solidFill>
                <a:latin typeface="Arial"/>
                <a:ea typeface="Arial"/>
                <a:cs typeface="Arial"/>
                <a:sym typeface="Arial"/>
              </a:defRPr>
            </a:lvl1pPr>
            <a:lvl2pPr marR="0" lvl="1" algn="l" rtl="0">
              <a:lnSpc>
                <a:spcPct val="92592"/>
              </a:lnSpc>
              <a:spcBef>
                <a:spcPts val="0"/>
              </a:spcBef>
              <a:spcAft>
                <a:spcPts val="0"/>
              </a:spcAft>
              <a:buSzPts val="1810"/>
              <a:buFont typeface="Arial"/>
              <a:buNone/>
              <a:defRPr sz="1810"/>
            </a:lvl2pPr>
            <a:lvl3pPr marR="0" lvl="2" algn="l" rtl="0">
              <a:lnSpc>
                <a:spcPct val="92592"/>
              </a:lnSpc>
              <a:spcBef>
                <a:spcPts val="0"/>
              </a:spcBef>
              <a:spcAft>
                <a:spcPts val="0"/>
              </a:spcAft>
              <a:buSzPts val="1810"/>
              <a:buFont typeface="Arial"/>
              <a:buNone/>
              <a:defRPr sz="1810"/>
            </a:lvl3pPr>
            <a:lvl4pPr marR="0" lvl="3" algn="l" rtl="0">
              <a:lnSpc>
                <a:spcPct val="92592"/>
              </a:lnSpc>
              <a:spcBef>
                <a:spcPts val="0"/>
              </a:spcBef>
              <a:spcAft>
                <a:spcPts val="0"/>
              </a:spcAft>
              <a:buSzPts val="1810"/>
              <a:buFont typeface="Arial"/>
              <a:buNone/>
              <a:defRPr sz="1810"/>
            </a:lvl4pPr>
            <a:lvl5pPr marR="0" lvl="4" algn="l" rtl="0">
              <a:lnSpc>
                <a:spcPct val="92592"/>
              </a:lnSpc>
              <a:spcBef>
                <a:spcPts val="0"/>
              </a:spcBef>
              <a:spcAft>
                <a:spcPts val="0"/>
              </a:spcAft>
              <a:buSzPts val="1810"/>
              <a:buFont typeface="Arial"/>
              <a:buNone/>
              <a:defRPr sz="1810"/>
            </a:lvl5pPr>
            <a:lvl6pPr marR="0" lvl="5" algn="l" rtl="0">
              <a:lnSpc>
                <a:spcPct val="92592"/>
              </a:lnSpc>
              <a:spcBef>
                <a:spcPts val="0"/>
              </a:spcBef>
              <a:spcAft>
                <a:spcPts val="0"/>
              </a:spcAft>
              <a:buSzPts val="1810"/>
              <a:buFont typeface="Arial"/>
              <a:buNone/>
              <a:defRPr sz="1810"/>
            </a:lvl6pPr>
            <a:lvl7pPr marR="0" lvl="6" algn="l" rtl="0">
              <a:lnSpc>
                <a:spcPct val="92592"/>
              </a:lnSpc>
              <a:spcBef>
                <a:spcPts val="0"/>
              </a:spcBef>
              <a:spcAft>
                <a:spcPts val="0"/>
              </a:spcAft>
              <a:buSzPts val="1810"/>
              <a:buFont typeface="Arial"/>
              <a:buNone/>
              <a:defRPr sz="1810"/>
            </a:lvl7pPr>
            <a:lvl8pPr marR="0" lvl="7" algn="l" rtl="0">
              <a:lnSpc>
                <a:spcPct val="92592"/>
              </a:lnSpc>
              <a:spcBef>
                <a:spcPts val="0"/>
              </a:spcBef>
              <a:spcAft>
                <a:spcPts val="0"/>
              </a:spcAft>
              <a:buSzPts val="1810"/>
              <a:buFont typeface="Arial"/>
              <a:buNone/>
              <a:defRPr sz="1810"/>
            </a:lvl8pPr>
            <a:lvl9pPr marR="0" lvl="8" algn="l" rtl="0">
              <a:lnSpc>
                <a:spcPct val="92592"/>
              </a:lnSpc>
              <a:spcBef>
                <a:spcPts val="0"/>
              </a:spcBef>
              <a:spcAft>
                <a:spcPts val="0"/>
              </a:spcAft>
              <a:buSzPts val="1810"/>
              <a:buFont typeface="Arial"/>
              <a:buNone/>
              <a:defRPr sz="1810"/>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666"/>
        <p:cNvGrpSpPr/>
        <p:nvPr/>
      </p:nvGrpSpPr>
      <p:grpSpPr>
        <a:xfrm>
          <a:off x="0" y="0"/>
          <a:ext cx="0" cy="0"/>
          <a:chOff x="0" y="0"/>
          <a:chExt cx="0" cy="0"/>
        </a:xfrm>
      </p:grpSpPr>
      <p:sp>
        <p:nvSpPr>
          <p:cNvPr id="667" name="Google Shape;667;p94"/>
          <p:cNvSpPr txBox="1">
            <a:spLocks noGrp="1"/>
          </p:cNvSpPr>
          <p:nvPr>
            <p:ph type="body" idx="1"/>
          </p:nvPr>
        </p:nvSpPr>
        <p:spPr>
          <a:xfrm>
            <a:off x="635000" y="2303253"/>
            <a:ext cx="11734800" cy="43767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0"/>
              </a:spcBef>
              <a:spcAft>
                <a:spcPts val="0"/>
              </a:spcAft>
              <a:buClr>
                <a:schemeClr val="dk1"/>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81000" algn="l" rtl="0">
              <a:lnSpc>
                <a:spcPct val="114000"/>
              </a:lnSpc>
              <a:spcBef>
                <a:spcPts val="1200"/>
              </a:spcBef>
              <a:spcAft>
                <a:spcPts val="0"/>
              </a:spcAft>
              <a:buClr>
                <a:schemeClr val="dk1"/>
              </a:buClr>
              <a:buSzPts val="2400"/>
              <a:buFont typeface="Merriweather Sans"/>
              <a:buChar char="‣"/>
              <a:defRPr sz="24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2400"/>
              </a:spcBef>
              <a:spcAft>
                <a:spcPts val="0"/>
              </a:spcAft>
              <a:buClr>
                <a:schemeClr val="dk1"/>
              </a:buClr>
              <a:buSzPts val="2000"/>
              <a:buFont typeface="Merriweather Sans"/>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Merriweather Sans"/>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Merriweather Sans"/>
              <a:buChar char="‣"/>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668" name="Google Shape;668;p94"/>
          <p:cNvSpPr txBox="1"/>
          <p:nvPr/>
        </p:nvSpPr>
        <p:spPr>
          <a:xfrm>
            <a:off x="457824" y="6740725"/>
            <a:ext cx="12326400" cy="440400"/>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a:p>
        </p:txBody>
      </p:sp>
      <p:cxnSp>
        <p:nvCxnSpPr>
          <p:cNvPr id="669" name="Google Shape;669;p94"/>
          <p:cNvCxnSpPr/>
          <p:nvPr/>
        </p:nvCxnSpPr>
        <p:spPr>
          <a:xfrm>
            <a:off x="591720" y="6740723"/>
            <a:ext cx="11821500" cy="0"/>
          </a:xfrm>
          <a:prstGeom prst="straightConnector1">
            <a:avLst/>
          </a:prstGeom>
          <a:noFill/>
          <a:ln w="9525" cap="flat" cmpd="sng">
            <a:solidFill>
              <a:srgbClr val="000000"/>
            </a:solidFill>
            <a:prstDash val="solid"/>
            <a:round/>
            <a:headEnd type="none" w="sm" len="sm"/>
            <a:tailEnd type="none" w="sm" len="sm"/>
          </a:ln>
        </p:spPr>
      </p:cxnSp>
      <p:pic>
        <p:nvPicPr>
          <p:cNvPr id="670" name="Google Shape;670;p94"/>
          <p:cNvPicPr preferRelativeResize="0"/>
          <p:nvPr/>
        </p:nvPicPr>
        <p:blipFill rotWithShape="1">
          <a:blip r:embed="rId2">
            <a:alphaModFix/>
          </a:blip>
          <a:srcRect/>
          <a:stretch/>
        </p:blipFill>
        <p:spPr>
          <a:xfrm>
            <a:off x="12110722" y="6801591"/>
            <a:ext cx="319688" cy="318579"/>
          </a:xfrm>
          <a:prstGeom prst="rect">
            <a:avLst/>
          </a:prstGeom>
          <a:noFill/>
          <a:ln>
            <a:noFill/>
          </a:ln>
        </p:spPr>
      </p:pic>
      <p:cxnSp>
        <p:nvCxnSpPr>
          <p:cNvPr id="671" name="Google Shape;671;p94"/>
          <p:cNvCxnSpPr/>
          <p:nvPr/>
        </p:nvCxnSpPr>
        <p:spPr>
          <a:xfrm>
            <a:off x="591720" y="596673"/>
            <a:ext cx="11821500" cy="0"/>
          </a:xfrm>
          <a:prstGeom prst="straightConnector1">
            <a:avLst/>
          </a:prstGeom>
          <a:noFill/>
          <a:ln w="9525" cap="flat" cmpd="sng">
            <a:solidFill>
              <a:srgbClr val="000000"/>
            </a:solidFill>
            <a:prstDash val="solid"/>
            <a:round/>
            <a:headEnd type="none" w="sm" len="sm"/>
            <a:tailEnd type="none" w="sm" len="sm"/>
          </a:ln>
        </p:spPr>
      </p:cxnSp>
      <p:cxnSp>
        <p:nvCxnSpPr>
          <p:cNvPr id="672" name="Google Shape;672;p94"/>
          <p:cNvCxnSpPr/>
          <p:nvPr/>
        </p:nvCxnSpPr>
        <p:spPr>
          <a:xfrm>
            <a:off x="591720" y="1218736"/>
            <a:ext cx="11821500" cy="0"/>
          </a:xfrm>
          <a:prstGeom prst="straightConnector1">
            <a:avLst/>
          </a:prstGeom>
          <a:noFill/>
          <a:ln w="9525" cap="flat" cmpd="sng">
            <a:solidFill>
              <a:srgbClr val="000000"/>
            </a:solidFill>
            <a:prstDash val="solid"/>
            <a:round/>
            <a:headEnd type="none" w="sm" len="sm"/>
            <a:tailEnd type="none" w="sm" len="sm"/>
          </a:ln>
        </p:spPr>
      </p:cxnSp>
      <p:sp>
        <p:nvSpPr>
          <p:cNvPr id="673" name="Google Shape;673;p94"/>
          <p:cNvSpPr txBox="1">
            <a:spLocks noGrp="1"/>
          </p:cNvSpPr>
          <p:nvPr>
            <p:ph type="title"/>
          </p:nvPr>
        </p:nvSpPr>
        <p:spPr>
          <a:xfrm>
            <a:off x="495926" y="648729"/>
            <a:ext cx="11874000" cy="6177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674" name="Google Shape;674;p94"/>
          <p:cNvSpPr txBox="1">
            <a:spLocks noGrp="1"/>
          </p:cNvSpPr>
          <p:nvPr>
            <p:ph type="body" idx="2"/>
          </p:nvPr>
        </p:nvSpPr>
        <p:spPr>
          <a:xfrm>
            <a:off x="495926" y="1393793"/>
            <a:ext cx="11874000" cy="7242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1"/>
              </a:buClr>
              <a:buSzPts val="2800"/>
              <a:buFont typeface="Georgia"/>
              <a:buNone/>
              <a:defRPr sz="5400" b="1" i="0" u="none" strike="noStrike" cap="none">
                <a:solidFill>
                  <a:schemeClr val="dk1"/>
                </a:solidFill>
                <a:latin typeface="Oswald"/>
                <a:ea typeface="Oswald"/>
                <a:cs typeface="Oswald"/>
                <a:sym typeface="Oswald"/>
              </a:defRPr>
            </a:lvl1pPr>
            <a:lvl2pPr marL="914400" marR="0" lvl="1" indent="-228600" algn="l" rtl="0">
              <a:lnSpc>
                <a:spcPct val="114000"/>
              </a:lnSpc>
              <a:spcBef>
                <a:spcPts val="0"/>
              </a:spcBef>
              <a:spcAft>
                <a:spcPts val="0"/>
              </a:spcAft>
              <a:buClr>
                <a:schemeClr val="dk1"/>
              </a:buClr>
              <a:buSzPts val="2400"/>
              <a:buFont typeface="Arial"/>
              <a:buNone/>
              <a:defRPr sz="24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2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75"/>
        <p:cNvGrpSpPr/>
        <p:nvPr/>
      </p:nvGrpSpPr>
      <p:grpSpPr>
        <a:xfrm>
          <a:off x="0" y="0"/>
          <a:ext cx="0" cy="0"/>
          <a:chOff x="0" y="0"/>
          <a:chExt cx="0" cy="0"/>
        </a:xfrm>
      </p:grpSpPr>
      <p:sp>
        <p:nvSpPr>
          <p:cNvPr id="676" name="Google Shape;676;p95"/>
          <p:cNvSpPr txBox="1">
            <a:spLocks noGrp="1"/>
          </p:cNvSpPr>
          <p:nvPr>
            <p:ph type="title"/>
          </p:nvPr>
        </p:nvSpPr>
        <p:spPr>
          <a:xfrm>
            <a:off x="497380" y="605301"/>
            <a:ext cx="11216700" cy="716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677" name="Google Shape;677;p95"/>
          <p:cNvSpPr txBox="1"/>
          <p:nvPr/>
        </p:nvSpPr>
        <p:spPr>
          <a:xfrm>
            <a:off x="457826" y="6740726"/>
            <a:ext cx="12326400" cy="440400"/>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a:p>
        </p:txBody>
      </p:sp>
      <p:cxnSp>
        <p:nvCxnSpPr>
          <p:cNvPr id="678" name="Google Shape;678;p95"/>
          <p:cNvCxnSpPr/>
          <p:nvPr/>
        </p:nvCxnSpPr>
        <p:spPr>
          <a:xfrm>
            <a:off x="591720" y="6740724"/>
            <a:ext cx="11821500" cy="0"/>
          </a:xfrm>
          <a:prstGeom prst="straightConnector1">
            <a:avLst/>
          </a:prstGeom>
          <a:noFill/>
          <a:ln w="9525" cap="flat" cmpd="sng">
            <a:solidFill>
              <a:srgbClr val="000000"/>
            </a:solidFill>
            <a:prstDash val="solid"/>
            <a:round/>
            <a:headEnd type="none" w="sm" len="sm"/>
            <a:tailEnd type="none" w="sm" len="sm"/>
          </a:ln>
        </p:spPr>
      </p:cxnSp>
      <p:pic>
        <p:nvPicPr>
          <p:cNvPr id="679" name="Google Shape;679;p95"/>
          <p:cNvPicPr preferRelativeResize="0"/>
          <p:nvPr/>
        </p:nvPicPr>
        <p:blipFill rotWithShape="1">
          <a:blip r:embed="rId2">
            <a:alphaModFix/>
          </a:blip>
          <a:srcRect/>
          <a:stretch/>
        </p:blipFill>
        <p:spPr>
          <a:xfrm>
            <a:off x="12110723" y="6801592"/>
            <a:ext cx="319689" cy="318578"/>
          </a:xfrm>
          <a:prstGeom prst="rect">
            <a:avLst/>
          </a:prstGeom>
          <a:noFill/>
          <a:ln>
            <a:noFill/>
          </a:ln>
        </p:spPr>
      </p:pic>
      <p:cxnSp>
        <p:nvCxnSpPr>
          <p:cNvPr id="680" name="Google Shape;680;p95"/>
          <p:cNvCxnSpPr/>
          <p:nvPr/>
        </p:nvCxnSpPr>
        <p:spPr>
          <a:xfrm>
            <a:off x="591720" y="596674"/>
            <a:ext cx="11821500" cy="0"/>
          </a:xfrm>
          <a:prstGeom prst="straightConnector1">
            <a:avLst/>
          </a:prstGeom>
          <a:noFill/>
          <a:ln w="9525" cap="flat" cmpd="sng">
            <a:solidFill>
              <a:srgbClr val="000000"/>
            </a:solidFill>
            <a:prstDash val="solid"/>
            <a:round/>
            <a:headEnd type="none" w="sm" len="sm"/>
            <a:tailEnd type="none" w="sm" len="sm"/>
          </a:ln>
        </p:spPr>
      </p:cxnSp>
      <p:cxnSp>
        <p:nvCxnSpPr>
          <p:cNvPr id="681" name="Google Shape;681;p95"/>
          <p:cNvCxnSpPr/>
          <p:nvPr/>
        </p:nvCxnSpPr>
        <p:spPr>
          <a:xfrm>
            <a:off x="591720" y="1218736"/>
            <a:ext cx="118215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82"/>
        <p:cNvGrpSpPr/>
        <p:nvPr/>
      </p:nvGrpSpPr>
      <p:grpSpPr>
        <a:xfrm>
          <a:off x="0" y="0"/>
          <a:ext cx="0" cy="0"/>
          <a:chOff x="0" y="0"/>
          <a:chExt cx="0" cy="0"/>
        </a:xfrm>
      </p:grpSpPr>
      <p:sp>
        <p:nvSpPr>
          <p:cNvPr id="683" name="Google Shape;683;p96"/>
          <p:cNvSpPr txBox="1"/>
          <p:nvPr/>
        </p:nvSpPr>
        <p:spPr>
          <a:xfrm>
            <a:off x="457826" y="6740726"/>
            <a:ext cx="12326400" cy="440400"/>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a:p>
        </p:txBody>
      </p:sp>
      <p:cxnSp>
        <p:nvCxnSpPr>
          <p:cNvPr id="684" name="Google Shape;684;p96"/>
          <p:cNvCxnSpPr/>
          <p:nvPr/>
        </p:nvCxnSpPr>
        <p:spPr>
          <a:xfrm>
            <a:off x="591720" y="6740724"/>
            <a:ext cx="11821500" cy="0"/>
          </a:xfrm>
          <a:prstGeom prst="straightConnector1">
            <a:avLst/>
          </a:prstGeom>
          <a:noFill/>
          <a:ln w="9525" cap="flat" cmpd="sng">
            <a:solidFill>
              <a:srgbClr val="000000"/>
            </a:solidFill>
            <a:prstDash val="solid"/>
            <a:round/>
            <a:headEnd type="none" w="sm" len="sm"/>
            <a:tailEnd type="none" w="sm" len="sm"/>
          </a:ln>
        </p:spPr>
      </p:cxnSp>
      <p:pic>
        <p:nvPicPr>
          <p:cNvPr id="685" name="Google Shape;685;p96"/>
          <p:cNvPicPr preferRelativeResize="0"/>
          <p:nvPr/>
        </p:nvPicPr>
        <p:blipFill rotWithShape="1">
          <a:blip r:embed="rId2">
            <a:alphaModFix/>
          </a:blip>
          <a:srcRect/>
          <a:stretch/>
        </p:blipFill>
        <p:spPr>
          <a:xfrm>
            <a:off x="12110723" y="6801592"/>
            <a:ext cx="319689" cy="318578"/>
          </a:xfrm>
          <a:prstGeom prst="rect">
            <a:avLst/>
          </a:prstGeom>
          <a:noFill/>
          <a:ln>
            <a:noFill/>
          </a:ln>
        </p:spPr>
      </p:pic>
    </p:spTree>
  </p:cSld>
  <p:clrMapOvr>
    <a:masterClrMapping/>
  </p:clrMapOvr>
  <p:transition spd="med">
    <p:fade thruBlk="1"/>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686"/>
        <p:cNvGrpSpPr/>
        <p:nvPr/>
      </p:nvGrpSpPr>
      <p:grpSpPr>
        <a:xfrm>
          <a:off x="0" y="0"/>
          <a:ext cx="0" cy="0"/>
          <a:chOff x="0" y="0"/>
          <a:chExt cx="0" cy="0"/>
        </a:xfrm>
      </p:grpSpPr>
      <p:sp>
        <p:nvSpPr>
          <p:cNvPr id="687" name="Google Shape;687;p97"/>
          <p:cNvSpPr/>
          <p:nvPr/>
        </p:nvSpPr>
        <p:spPr>
          <a:xfrm>
            <a:off x="2951450" y="2074740"/>
            <a:ext cx="9319200" cy="2492400"/>
          </a:xfrm>
          <a:prstGeom prst="rect">
            <a:avLst/>
          </a:prstGeom>
          <a:noFill/>
          <a:ln>
            <a:noFill/>
          </a:ln>
        </p:spPr>
        <p:txBody>
          <a:bodyPr spcFirstLastPara="1" wrap="square" lIns="50700" tIns="50700" rIns="50700" bIns="50700" anchor="ctr" anchorCtr="0">
            <a:noAutofit/>
          </a:bodyPr>
          <a:lstStyle/>
          <a:p>
            <a:pPr marL="114100" marR="0" lvl="0" indent="-12500" algn="l" rtl="0">
              <a:lnSpc>
                <a:spcPct val="100000"/>
              </a:lnSpc>
              <a:spcBef>
                <a:spcPts val="0"/>
              </a:spcBef>
              <a:spcAft>
                <a:spcPts val="0"/>
              </a:spcAft>
              <a:buClr>
                <a:srgbClr val="000000"/>
              </a:buClr>
              <a:buFont typeface="Georgia"/>
              <a:buNone/>
            </a:pPr>
            <a:r>
              <a:rPr lang="en-US" sz="1796" b="0" i="0" u="none" strike="noStrike" cap="none">
                <a:solidFill>
                  <a:srgbClr val="000000"/>
                </a:solidFill>
                <a:latin typeface="Georgia"/>
                <a:ea typeface="Georgia"/>
                <a:cs typeface="Georgia"/>
                <a:sym typeface="Georgia"/>
              </a:rPr>
              <a:t> </a:t>
            </a:r>
            <a:endParaRPr/>
          </a:p>
        </p:txBody>
      </p:sp>
      <p:cxnSp>
        <p:nvCxnSpPr>
          <p:cNvPr id="688" name="Google Shape;688;p97"/>
          <p:cNvCxnSpPr/>
          <p:nvPr/>
        </p:nvCxnSpPr>
        <p:spPr>
          <a:xfrm>
            <a:off x="635003" y="635003"/>
            <a:ext cx="11734800" cy="0"/>
          </a:xfrm>
          <a:prstGeom prst="straightConnector1">
            <a:avLst/>
          </a:prstGeom>
          <a:noFill/>
          <a:ln>
            <a:noFill/>
          </a:ln>
        </p:spPr>
      </p:cxnSp>
      <p:cxnSp>
        <p:nvCxnSpPr>
          <p:cNvPr id="689" name="Google Shape;689;p97"/>
          <p:cNvCxnSpPr/>
          <p:nvPr/>
        </p:nvCxnSpPr>
        <p:spPr>
          <a:xfrm>
            <a:off x="635003" y="1219203"/>
            <a:ext cx="11734800" cy="0"/>
          </a:xfrm>
          <a:prstGeom prst="straightConnector1">
            <a:avLst/>
          </a:prstGeom>
          <a:noFill/>
          <a:ln>
            <a:noFill/>
          </a:ln>
        </p:spPr>
      </p:cxnSp>
      <p:cxnSp>
        <p:nvCxnSpPr>
          <p:cNvPr id="690" name="Google Shape;690;p97"/>
          <p:cNvCxnSpPr/>
          <p:nvPr/>
        </p:nvCxnSpPr>
        <p:spPr>
          <a:xfrm rot="10800000" flipH="1">
            <a:off x="3911603" y="5381313"/>
            <a:ext cx="3735000" cy="300"/>
          </a:xfrm>
          <a:prstGeom prst="straightConnector1">
            <a:avLst/>
          </a:prstGeom>
          <a:noFill/>
          <a:ln>
            <a:noFill/>
          </a:ln>
        </p:spPr>
      </p:cxnSp>
      <p:cxnSp>
        <p:nvCxnSpPr>
          <p:cNvPr id="691" name="Google Shape;691;p97"/>
          <p:cNvCxnSpPr/>
          <p:nvPr/>
        </p:nvCxnSpPr>
        <p:spPr>
          <a:xfrm rot="10800000" flipH="1">
            <a:off x="3911603" y="2222999"/>
            <a:ext cx="3735000" cy="300"/>
          </a:xfrm>
          <a:prstGeom prst="straightConnector1">
            <a:avLst/>
          </a:prstGeom>
          <a:noFill/>
          <a:ln>
            <a:noFill/>
          </a:ln>
        </p:spPr>
      </p:cxnSp>
      <p:sp>
        <p:nvSpPr>
          <p:cNvPr id="692" name="Google Shape;692;p97"/>
          <p:cNvSpPr txBox="1">
            <a:spLocks noGrp="1"/>
          </p:cNvSpPr>
          <p:nvPr>
            <p:ph type="title"/>
          </p:nvPr>
        </p:nvSpPr>
        <p:spPr>
          <a:xfrm>
            <a:off x="497380" y="596672"/>
            <a:ext cx="11773200" cy="7425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693" name="Google Shape;693;p97"/>
          <p:cNvSpPr txBox="1"/>
          <p:nvPr/>
        </p:nvSpPr>
        <p:spPr>
          <a:xfrm>
            <a:off x="457826" y="6740726"/>
            <a:ext cx="12326400" cy="440400"/>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a:p>
        </p:txBody>
      </p:sp>
      <p:cxnSp>
        <p:nvCxnSpPr>
          <p:cNvPr id="694" name="Google Shape;694;p97"/>
          <p:cNvCxnSpPr/>
          <p:nvPr/>
        </p:nvCxnSpPr>
        <p:spPr>
          <a:xfrm>
            <a:off x="591720" y="6740724"/>
            <a:ext cx="11821500" cy="0"/>
          </a:xfrm>
          <a:prstGeom prst="straightConnector1">
            <a:avLst/>
          </a:prstGeom>
          <a:noFill/>
          <a:ln w="9525" cap="flat" cmpd="sng">
            <a:solidFill>
              <a:srgbClr val="000000"/>
            </a:solidFill>
            <a:prstDash val="solid"/>
            <a:round/>
            <a:headEnd type="none" w="sm" len="sm"/>
            <a:tailEnd type="none" w="sm" len="sm"/>
          </a:ln>
        </p:spPr>
      </p:cxnSp>
      <p:pic>
        <p:nvPicPr>
          <p:cNvPr id="695" name="Google Shape;695;p97"/>
          <p:cNvPicPr preferRelativeResize="0"/>
          <p:nvPr/>
        </p:nvPicPr>
        <p:blipFill rotWithShape="1">
          <a:blip r:embed="rId2">
            <a:alphaModFix/>
          </a:blip>
          <a:srcRect/>
          <a:stretch/>
        </p:blipFill>
        <p:spPr>
          <a:xfrm>
            <a:off x="12110723" y="6801592"/>
            <a:ext cx="319689" cy="318578"/>
          </a:xfrm>
          <a:prstGeom prst="rect">
            <a:avLst/>
          </a:prstGeom>
          <a:noFill/>
          <a:ln>
            <a:noFill/>
          </a:ln>
        </p:spPr>
      </p:pic>
      <p:cxnSp>
        <p:nvCxnSpPr>
          <p:cNvPr id="696" name="Google Shape;696;p97"/>
          <p:cNvCxnSpPr/>
          <p:nvPr/>
        </p:nvCxnSpPr>
        <p:spPr>
          <a:xfrm>
            <a:off x="591720" y="596674"/>
            <a:ext cx="11821500" cy="0"/>
          </a:xfrm>
          <a:prstGeom prst="straightConnector1">
            <a:avLst/>
          </a:prstGeom>
          <a:noFill/>
          <a:ln w="9525" cap="flat" cmpd="sng">
            <a:solidFill>
              <a:srgbClr val="000000"/>
            </a:solidFill>
            <a:prstDash val="solid"/>
            <a:round/>
            <a:headEnd type="none" w="sm" len="sm"/>
            <a:tailEnd type="none" w="sm" len="sm"/>
          </a:ln>
        </p:spPr>
      </p:cxnSp>
      <p:cxnSp>
        <p:nvCxnSpPr>
          <p:cNvPr id="697" name="Google Shape;697;p97"/>
          <p:cNvCxnSpPr/>
          <p:nvPr/>
        </p:nvCxnSpPr>
        <p:spPr>
          <a:xfrm>
            <a:off x="591720" y="1218736"/>
            <a:ext cx="11821500" cy="0"/>
          </a:xfrm>
          <a:prstGeom prst="straightConnector1">
            <a:avLst/>
          </a:prstGeom>
          <a:noFill/>
          <a:ln w="9525" cap="flat" cmpd="sng">
            <a:solidFill>
              <a:srgbClr val="000000"/>
            </a:solidFill>
            <a:prstDash val="solid"/>
            <a:round/>
            <a:headEnd type="none" w="sm" len="sm"/>
            <a:tailEnd type="none" w="sm" len="sm"/>
          </a:ln>
        </p:spPr>
      </p:cxnSp>
      <p:pic>
        <p:nvPicPr>
          <p:cNvPr id="698" name="Google Shape;698;p97"/>
          <p:cNvPicPr preferRelativeResize="0"/>
          <p:nvPr/>
        </p:nvPicPr>
        <p:blipFill rotWithShape="1">
          <a:blip r:embed="rId3">
            <a:alphaModFix/>
          </a:blip>
          <a:srcRect/>
          <a:stretch/>
        </p:blipFill>
        <p:spPr>
          <a:xfrm>
            <a:off x="1066600" y="3101960"/>
            <a:ext cx="952501" cy="950847"/>
          </a:xfrm>
          <a:prstGeom prst="rect">
            <a:avLst/>
          </a:prstGeom>
          <a:noFill/>
          <a:ln>
            <a:noFill/>
          </a:ln>
        </p:spPr>
      </p:pic>
      <p:sp>
        <p:nvSpPr>
          <p:cNvPr id="699" name="Google Shape;699;p97"/>
          <p:cNvSpPr txBox="1"/>
          <p:nvPr/>
        </p:nvSpPr>
        <p:spPr>
          <a:xfrm>
            <a:off x="956580" y="3269932"/>
            <a:ext cx="1172400" cy="815400"/>
          </a:xfrm>
          <a:prstGeom prst="rect">
            <a:avLst/>
          </a:prstGeom>
          <a:noFill/>
          <a:ln>
            <a:noFill/>
          </a:ln>
        </p:spPr>
        <p:txBody>
          <a:bodyPr spcFirstLastPara="1" wrap="square" lIns="91250" tIns="91250" rIns="91250" bIns="91250" anchor="ctr" anchorCtr="0">
            <a:noAutofit/>
          </a:bodyPr>
          <a:lstStyle/>
          <a:p>
            <a:pPr marL="0" marR="0" lvl="0" indent="0" algn="ctr" rtl="0">
              <a:lnSpc>
                <a:spcPct val="120000"/>
              </a:lnSpc>
              <a:spcBef>
                <a:spcPts val="0"/>
              </a:spcBef>
              <a:spcAft>
                <a:spcPts val="0"/>
              </a:spcAft>
              <a:buClr>
                <a:srgbClr val="FFFFFF"/>
              </a:buClr>
              <a:buFont typeface="Oswald"/>
              <a:buNone/>
            </a:pPr>
            <a:r>
              <a:rPr lang="en-US" sz="1098" b="1" i="0" u="none" strike="noStrike" cap="none">
                <a:solidFill>
                  <a:srgbClr val="FFFFFF"/>
                </a:solidFill>
                <a:latin typeface="Oswald"/>
                <a:ea typeface="Oswald"/>
                <a:cs typeface="Oswald"/>
                <a:sym typeface="Oswald"/>
              </a:rPr>
              <a:t>ACTIVITY</a:t>
            </a:r>
            <a:endParaRPr/>
          </a:p>
          <a:p>
            <a:pPr marL="0" marR="0" lvl="0" indent="0" algn="l" rtl="0">
              <a:lnSpc>
                <a:spcPct val="115000"/>
              </a:lnSpc>
              <a:spcBef>
                <a:spcPts val="0"/>
              </a:spcBef>
              <a:spcAft>
                <a:spcPts val="0"/>
              </a:spcAft>
              <a:buClr>
                <a:srgbClr val="000000"/>
              </a:buClr>
              <a:buFont typeface="Arial"/>
              <a:buNone/>
            </a:pPr>
            <a:endParaRPr sz="999" b="0" i="0" u="none" strike="noStrike" cap="none">
              <a:solidFill>
                <a:srgbClr val="FFFFFF"/>
              </a:solidFill>
              <a:latin typeface="Oswald"/>
              <a:ea typeface="Oswald"/>
              <a:cs typeface="Oswald"/>
              <a:sym typeface="Oswald"/>
            </a:endParaRPr>
          </a:p>
        </p:txBody>
      </p:sp>
      <p:cxnSp>
        <p:nvCxnSpPr>
          <p:cNvPr id="700" name="Google Shape;700;p97"/>
          <p:cNvCxnSpPr/>
          <p:nvPr/>
        </p:nvCxnSpPr>
        <p:spPr>
          <a:xfrm rot="10800000">
            <a:off x="2497950" y="1758750"/>
            <a:ext cx="0" cy="4653000"/>
          </a:xfrm>
          <a:prstGeom prst="straightConnector1">
            <a:avLst/>
          </a:prstGeom>
          <a:noFill/>
          <a:ln w="9525" cap="flat" cmpd="sng">
            <a:solidFill>
              <a:srgbClr val="B7B7B7"/>
            </a:solidFill>
            <a:prstDash val="solid"/>
            <a:round/>
            <a:headEnd type="none" w="sm" len="sm"/>
            <a:tailEnd type="none" w="sm" len="sm"/>
          </a:ln>
        </p:spPr>
      </p:cxnSp>
      <p:sp>
        <p:nvSpPr>
          <p:cNvPr id="701" name="Google Shape;701;p97"/>
          <p:cNvSpPr/>
          <p:nvPr/>
        </p:nvSpPr>
        <p:spPr>
          <a:xfrm>
            <a:off x="2989799" y="4344891"/>
            <a:ext cx="3733800" cy="253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1996" b="1" i="0" u="none" strike="noStrike" cap="none">
                <a:solidFill>
                  <a:srgbClr val="000000"/>
                </a:solidFill>
                <a:latin typeface="Oswald"/>
                <a:ea typeface="Oswald"/>
                <a:cs typeface="Oswald"/>
                <a:sym typeface="Oswald"/>
              </a:rPr>
              <a:t>DELIVERABLES</a:t>
            </a:r>
            <a:endParaRPr/>
          </a:p>
        </p:txBody>
      </p:sp>
      <p:sp>
        <p:nvSpPr>
          <p:cNvPr id="702" name="Google Shape;702;p97"/>
          <p:cNvSpPr/>
          <p:nvPr/>
        </p:nvSpPr>
        <p:spPr>
          <a:xfrm>
            <a:off x="2989799" y="1779405"/>
            <a:ext cx="3733800" cy="253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1996" b="1" i="0" u="none" strike="noStrike" cap="none">
                <a:solidFill>
                  <a:srgbClr val="000000"/>
                </a:solidFill>
                <a:latin typeface="Oswald"/>
                <a:ea typeface="Oswald"/>
                <a:cs typeface="Oswald"/>
                <a:sym typeface="Oswald"/>
              </a:rPr>
              <a:t>DIRECTIONS</a:t>
            </a:r>
            <a:endParaRPr/>
          </a:p>
        </p:txBody>
      </p:sp>
      <p:sp>
        <p:nvSpPr>
          <p:cNvPr id="703" name="Google Shape;703;p97"/>
          <p:cNvSpPr txBox="1">
            <a:spLocks noGrp="1"/>
          </p:cNvSpPr>
          <p:nvPr>
            <p:ph type="body" idx="1"/>
          </p:nvPr>
        </p:nvSpPr>
        <p:spPr>
          <a:xfrm>
            <a:off x="2951450" y="2258824"/>
            <a:ext cx="8527800" cy="18264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1pPr>
            <a:lvl2pPr marL="914400" marR="0" lvl="1" indent="-381000" algn="l" rtl="0">
              <a:lnSpc>
                <a:spcPct val="114000"/>
              </a:lnSpc>
              <a:spcBef>
                <a:spcPts val="600"/>
              </a:spcBef>
              <a:spcAft>
                <a:spcPts val="0"/>
              </a:spcAft>
              <a:buClr>
                <a:schemeClr val="dk1"/>
              </a:buClr>
              <a:buSzPts val="2400"/>
              <a:buFont typeface="Calibri"/>
              <a:buAutoNum type="arabicPeriod"/>
              <a:defRPr sz="24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2400"/>
              </a:spcBef>
              <a:spcAft>
                <a:spcPts val="0"/>
              </a:spcAft>
              <a:buClr>
                <a:schemeClr val="dk1"/>
              </a:buClr>
              <a:buSzPts val="2000"/>
              <a:buFont typeface="Calibri"/>
              <a:buAutoNum type="arabicPeriod"/>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Calibri"/>
              <a:buAutoNum type="arabicPeriod"/>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704" name="Google Shape;704;p97"/>
          <p:cNvSpPr txBox="1">
            <a:spLocks noGrp="1"/>
          </p:cNvSpPr>
          <p:nvPr>
            <p:ph type="body" idx="2"/>
          </p:nvPr>
        </p:nvSpPr>
        <p:spPr>
          <a:xfrm>
            <a:off x="2989799" y="4751090"/>
            <a:ext cx="8527800" cy="1660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1pPr>
            <a:lvl2pPr marL="914400" marR="0" lvl="1" indent="-381000" algn="l" rtl="0">
              <a:lnSpc>
                <a:spcPct val="114000"/>
              </a:lnSpc>
              <a:spcBef>
                <a:spcPts val="600"/>
              </a:spcBef>
              <a:spcAft>
                <a:spcPts val="0"/>
              </a:spcAft>
              <a:buClr>
                <a:schemeClr val="dk1"/>
              </a:buClr>
              <a:buSzPts val="2400"/>
              <a:buFont typeface="Calibri"/>
              <a:buAutoNum type="arabicPeriod"/>
              <a:defRPr sz="24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2400"/>
              </a:spcBef>
              <a:spcAft>
                <a:spcPts val="0"/>
              </a:spcAft>
              <a:buClr>
                <a:schemeClr val="dk1"/>
              </a:buClr>
              <a:buSzPts val="2000"/>
              <a:buFont typeface="Calibri"/>
              <a:buAutoNum type="arabicPeriod"/>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Calibri"/>
              <a:buAutoNum type="arabicPeriod"/>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705"/>
        <p:cNvGrpSpPr/>
        <p:nvPr/>
      </p:nvGrpSpPr>
      <p:grpSpPr>
        <a:xfrm>
          <a:off x="0" y="0"/>
          <a:ext cx="0" cy="0"/>
          <a:chOff x="0" y="0"/>
          <a:chExt cx="0" cy="0"/>
        </a:xfrm>
      </p:grpSpPr>
      <p:sp>
        <p:nvSpPr>
          <p:cNvPr id="706" name="Google Shape;706;p98"/>
          <p:cNvSpPr/>
          <p:nvPr/>
        </p:nvSpPr>
        <p:spPr>
          <a:xfrm>
            <a:off x="2951450" y="2074740"/>
            <a:ext cx="9319200" cy="2492400"/>
          </a:xfrm>
          <a:prstGeom prst="rect">
            <a:avLst/>
          </a:prstGeom>
          <a:noFill/>
          <a:ln>
            <a:noFill/>
          </a:ln>
        </p:spPr>
        <p:txBody>
          <a:bodyPr spcFirstLastPara="1" wrap="square" lIns="50700" tIns="50700" rIns="50700" bIns="50700" anchor="ctr" anchorCtr="0">
            <a:noAutofit/>
          </a:bodyPr>
          <a:lstStyle/>
          <a:p>
            <a:pPr marL="114100" marR="0" lvl="0" indent="-12500" algn="l" rtl="0">
              <a:lnSpc>
                <a:spcPct val="100000"/>
              </a:lnSpc>
              <a:spcBef>
                <a:spcPts val="0"/>
              </a:spcBef>
              <a:spcAft>
                <a:spcPts val="0"/>
              </a:spcAft>
              <a:buClr>
                <a:srgbClr val="000000"/>
              </a:buClr>
              <a:buFont typeface="Georgia"/>
              <a:buNone/>
            </a:pPr>
            <a:r>
              <a:rPr lang="en-US" sz="1796" b="0" i="0" u="none" strike="noStrike" cap="none">
                <a:solidFill>
                  <a:srgbClr val="000000"/>
                </a:solidFill>
                <a:latin typeface="Georgia"/>
                <a:ea typeface="Georgia"/>
                <a:cs typeface="Georgia"/>
                <a:sym typeface="Georgia"/>
              </a:rPr>
              <a:t> </a:t>
            </a:r>
            <a:endParaRPr/>
          </a:p>
        </p:txBody>
      </p:sp>
      <p:cxnSp>
        <p:nvCxnSpPr>
          <p:cNvPr id="707" name="Google Shape;707;p98"/>
          <p:cNvCxnSpPr/>
          <p:nvPr/>
        </p:nvCxnSpPr>
        <p:spPr>
          <a:xfrm>
            <a:off x="635003" y="635003"/>
            <a:ext cx="11734800" cy="0"/>
          </a:xfrm>
          <a:prstGeom prst="straightConnector1">
            <a:avLst/>
          </a:prstGeom>
          <a:noFill/>
          <a:ln>
            <a:noFill/>
          </a:ln>
        </p:spPr>
      </p:cxnSp>
      <p:cxnSp>
        <p:nvCxnSpPr>
          <p:cNvPr id="708" name="Google Shape;708;p98"/>
          <p:cNvCxnSpPr/>
          <p:nvPr/>
        </p:nvCxnSpPr>
        <p:spPr>
          <a:xfrm>
            <a:off x="635003" y="1219203"/>
            <a:ext cx="11734800" cy="0"/>
          </a:xfrm>
          <a:prstGeom prst="straightConnector1">
            <a:avLst/>
          </a:prstGeom>
          <a:noFill/>
          <a:ln>
            <a:noFill/>
          </a:ln>
        </p:spPr>
      </p:cxnSp>
      <p:cxnSp>
        <p:nvCxnSpPr>
          <p:cNvPr id="709" name="Google Shape;709;p98"/>
          <p:cNvCxnSpPr/>
          <p:nvPr/>
        </p:nvCxnSpPr>
        <p:spPr>
          <a:xfrm rot="10800000" flipH="1">
            <a:off x="3911603" y="5381313"/>
            <a:ext cx="3735000" cy="300"/>
          </a:xfrm>
          <a:prstGeom prst="straightConnector1">
            <a:avLst/>
          </a:prstGeom>
          <a:noFill/>
          <a:ln>
            <a:noFill/>
          </a:ln>
        </p:spPr>
      </p:cxnSp>
      <p:cxnSp>
        <p:nvCxnSpPr>
          <p:cNvPr id="710" name="Google Shape;710;p98"/>
          <p:cNvCxnSpPr/>
          <p:nvPr/>
        </p:nvCxnSpPr>
        <p:spPr>
          <a:xfrm rot="10800000" flipH="1">
            <a:off x="3911603" y="2222999"/>
            <a:ext cx="3735000" cy="300"/>
          </a:xfrm>
          <a:prstGeom prst="straightConnector1">
            <a:avLst/>
          </a:prstGeom>
          <a:noFill/>
          <a:ln>
            <a:noFill/>
          </a:ln>
        </p:spPr>
      </p:cxnSp>
      <p:sp>
        <p:nvSpPr>
          <p:cNvPr id="711" name="Google Shape;711;p98"/>
          <p:cNvSpPr txBox="1">
            <a:spLocks noGrp="1"/>
          </p:cNvSpPr>
          <p:nvPr>
            <p:ph type="title"/>
          </p:nvPr>
        </p:nvSpPr>
        <p:spPr>
          <a:xfrm>
            <a:off x="497380" y="596672"/>
            <a:ext cx="11773200" cy="7425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712" name="Google Shape;712;p98"/>
          <p:cNvSpPr txBox="1"/>
          <p:nvPr/>
        </p:nvSpPr>
        <p:spPr>
          <a:xfrm>
            <a:off x="457826" y="6740726"/>
            <a:ext cx="12326400" cy="440400"/>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a:p>
        </p:txBody>
      </p:sp>
      <p:cxnSp>
        <p:nvCxnSpPr>
          <p:cNvPr id="713" name="Google Shape;713;p98"/>
          <p:cNvCxnSpPr/>
          <p:nvPr/>
        </p:nvCxnSpPr>
        <p:spPr>
          <a:xfrm>
            <a:off x="591720" y="6740724"/>
            <a:ext cx="11821500" cy="0"/>
          </a:xfrm>
          <a:prstGeom prst="straightConnector1">
            <a:avLst/>
          </a:prstGeom>
          <a:noFill/>
          <a:ln w="9525" cap="flat" cmpd="sng">
            <a:solidFill>
              <a:srgbClr val="000000"/>
            </a:solidFill>
            <a:prstDash val="solid"/>
            <a:round/>
            <a:headEnd type="none" w="sm" len="sm"/>
            <a:tailEnd type="none" w="sm" len="sm"/>
          </a:ln>
        </p:spPr>
      </p:cxnSp>
      <p:pic>
        <p:nvPicPr>
          <p:cNvPr id="714" name="Google Shape;714;p98"/>
          <p:cNvPicPr preferRelativeResize="0"/>
          <p:nvPr/>
        </p:nvPicPr>
        <p:blipFill rotWithShape="1">
          <a:blip r:embed="rId2">
            <a:alphaModFix/>
          </a:blip>
          <a:srcRect/>
          <a:stretch/>
        </p:blipFill>
        <p:spPr>
          <a:xfrm>
            <a:off x="12110723" y="6801592"/>
            <a:ext cx="319689" cy="318578"/>
          </a:xfrm>
          <a:prstGeom prst="rect">
            <a:avLst/>
          </a:prstGeom>
          <a:noFill/>
          <a:ln>
            <a:noFill/>
          </a:ln>
        </p:spPr>
      </p:pic>
      <p:cxnSp>
        <p:nvCxnSpPr>
          <p:cNvPr id="715" name="Google Shape;715;p98"/>
          <p:cNvCxnSpPr/>
          <p:nvPr/>
        </p:nvCxnSpPr>
        <p:spPr>
          <a:xfrm>
            <a:off x="591720" y="596674"/>
            <a:ext cx="11821500" cy="0"/>
          </a:xfrm>
          <a:prstGeom prst="straightConnector1">
            <a:avLst/>
          </a:prstGeom>
          <a:noFill/>
          <a:ln w="9525" cap="flat" cmpd="sng">
            <a:solidFill>
              <a:srgbClr val="000000"/>
            </a:solidFill>
            <a:prstDash val="solid"/>
            <a:round/>
            <a:headEnd type="none" w="sm" len="sm"/>
            <a:tailEnd type="none" w="sm" len="sm"/>
          </a:ln>
        </p:spPr>
      </p:cxnSp>
      <p:cxnSp>
        <p:nvCxnSpPr>
          <p:cNvPr id="716" name="Google Shape;716;p98"/>
          <p:cNvCxnSpPr/>
          <p:nvPr/>
        </p:nvCxnSpPr>
        <p:spPr>
          <a:xfrm>
            <a:off x="591720" y="1218736"/>
            <a:ext cx="11821500" cy="0"/>
          </a:xfrm>
          <a:prstGeom prst="straightConnector1">
            <a:avLst/>
          </a:prstGeom>
          <a:noFill/>
          <a:ln w="9525" cap="flat" cmpd="sng">
            <a:solidFill>
              <a:srgbClr val="000000"/>
            </a:solidFill>
            <a:prstDash val="solid"/>
            <a:round/>
            <a:headEnd type="none" w="sm" len="sm"/>
            <a:tailEnd type="none" w="sm" len="sm"/>
          </a:ln>
        </p:spPr>
      </p:cxnSp>
      <p:pic>
        <p:nvPicPr>
          <p:cNvPr id="717" name="Google Shape;717;p98"/>
          <p:cNvPicPr preferRelativeResize="0"/>
          <p:nvPr/>
        </p:nvPicPr>
        <p:blipFill rotWithShape="1">
          <a:blip r:embed="rId3">
            <a:alphaModFix/>
          </a:blip>
          <a:srcRect/>
          <a:stretch/>
        </p:blipFill>
        <p:spPr>
          <a:xfrm>
            <a:off x="1066600" y="3101960"/>
            <a:ext cx="952501" cy="950847"/>
          </a:xfrm>
          <a:prstGeom prst="rect">
            <a:avLst/>
          </a:prstGeom>
          <a:noFill/>
          <a:ln>
            <a:noFill/>
          </a:ln>
        </p:spPr>
      </p:pic>
      <p:sp>
        <p:nvSpPr>
          <p:cNvPr id="718" name="Google Shape;718;p98"/>
          <p:cNvSpPr txBox="1"/>
          <p:nvPr/>
        </p:nvSpPr>
        <p:spPr>
          <a:xfrm>
            <a:off x="956580" y="3101960"/>
            <a:ext cx="1172400" cy="983400"/>
          </a:xfrm>
          <a:prstGeom prst="rect">
            <a:avLst/>
          </a:prstGeom>
          <a:noFill/>
          <a:ln>
            <a:noFill/>
          </a:ln>
        </p:spPr>
        <p:txBody>
          <a:bodyPr spcFirstLastPara="1" wrap="square" lIns="91250" tIns="91250" rIns="91250" bIns="91250" anchor="ctr" anchorCtr="0">
            <a:noAutofit/>
          </a:bodyPr>
          <a:lstStyle/>
          <a:p>
            <a:pPr marL="0" marR="0" lvl="0" indent="0" algn="ctr" rtl="0">
              <a:lnSpc>
                <a:spcPct val="120000"/>
              </a:lnSpc>
              <a:spcBef>
                <a:spcPts val="0"/>
              </a:spcBef>
              <a:spcAft>
                <a:spcPts val="0"/>
              </a:spcAft>
              <a:buClr>
                <a:srgbClr val="FFFFFF"/>
              </a:buClr>
              <a:buFont typeface="Oswald"/>
              <a:buNone/>
            </a:pPr>
            <a:r>
              <a:rPr lang="en-US" sz="1100" b="1" i="0" u="none" strike="noStrike" cap="none">
                <a:solidFill>
                  <a:srgbClr val="FFFFFF"/>
                </a:solidFill>
                <a:latin typeface="Oswald"/>
                <a:ea typeface="Oswald"/>
                <a:cs typeface="Oswald"/>
                <a:sym typeface="Oswald"/>
              </a:rPr>
              <a:t>EXERCISE</a:t>
            </a:r>
            <a:endParaRPr sz="999" b="0" i="0" u="none" strike="noStrike" cap="none">
              <a:solidFill>
                <a:srgbClr val="FFFFFF"/>
              </a:solidFill>
              <a:latin typeface="Oswald"/>
              <a:ea typeface="Oswald"/>
              <a:cs typeface="Oswald"/>
              <a:sym typeface="Oswald"/>
            </a:endParaRPr>
          </a:p>
        </p:txBody>
      </p:sp>
      <p:cxnSp>
        <p:nvCxnSpPr>
          <p:cNvPr id="719" name="Google Shape;719;p98"/>
          <p:cNvCxnSpPr/>
          <p:nvPr/>
        </p:nvCxnSpPr>
        <p:spPr>
          <a:xfrm rot="10800000">
            <a:off x="2497950" y="1758750"/>
            <a:ext cx="0" cy="4653000"/>
          </a:xfrm>
          <a:prstGeom prst="straightConnector1">
            <a:avLst/>
          </a:prstGeom>
          <a:noFill/>
          <a:ln w="9525" cap="flat" cmpd="sng">
            <a:solidFill>
              <a:srgbClr val="B7B7B7"/>
            </a:solidFill>
            <a:prstDash val="solid"/>
            <a:round/>
            <a:headEnd type="none" w="sm" len="sm"/>
            <a:tailEnd type="none" w="sm" len="sm"/>
          </a:ln>
        </p:spPr>
      </p:cxnSp>
      <p:sp>
        <p:nvSpPr>
          <p:cNvPr id="720" name="Google Shape;720;p98"/>
          <p:cNvSpPr/>
          <p:nvPr/>
        </p:nvSpPr>
        <p:spPr>
          <a:xfrm>
            <a:off x="2989799" y="1779405"/>
            <a:ext cx="3733800" cy="253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1996" b="1" i="0" u="none" strike="noStrike" cap="none">
                <a:solidFill>
                  <a:srgbClr val="000000"/>
                </a:solidFill>
                <a:latin typeface="Oswald"/>
                <a:ea typeface="Oswald"/>
                <a:cs typeface="Oswald"/>
                <a:sym typeface="Oswald"/>
              </a:rPr>
              <a:t>DIRECTIONS</a:t>
            </a:r>
            <a:endParaRPr/>
          </a:p>
        </p:txBody>
      </p:sp>
      <p:sp>
        <p:nvSpPr>
          <p:cNvPr id="721" name="Google Shape;721;p98"/>
          <p:cNvSpPr txBox="1">
            <a:spLocks noGrp="1"/>
          </p:cNvSpPr>
          <p:nvPr>
            <p:ph type="body" idx="1"/>
          </p:nvPr>
        </p:nvSpPr>
        <p:spPr>
          <a:xfrm>
            <a:off x="2951450" y="2258824"/>
            <a:ext cx="8527800" cy="41529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1pPr>
            <a:lvl2pPr marL="914400" marR="0" lvl="1" indent="-381000" algn="l" rtl="0">
              <a:lnSpc>
                <a:spcPct val="114000"/>
              </a:lnSpc>
              <a:spcBef>
                <a:spcPts val="600"/>
              </a:spcBef>
              <a:spcAft>
                <a:spcPts val="0"/>
              </a:spcAft>
              <a:buClr>
                <a:schemeClr val="dk1"/>
              </a:buClr>
              <a:buSzPts val="2400"/>
              <a:buFont typeface="Calibri"/>
              <a:buAutoNum type="arabicPeriod"/>
              <a:defRPr sz="24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2400"/>
              </a:spcBef>
              <a:spcAft>
                <a:spcPts val="0"/>
              </a:spcAft>
              <a:buClr>
                <a:schemeClr val="dk1"/>
              </a:buClr>
              <a:buSzPts val="2000"/>
              <a:buFont typeface="Calibri"/>
              <a:buAutoNum type="arabicPeriod"/>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Calibri"/>
              <a:buAutoNum type="arabicPeriod"/>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722"/>
        <p:cNvGrpSpPr/>
        <p:nvPr/>
      </p:nvGrpSpPr>
      <p:grpSpPr>
        <a:xfrm>
          <a:off x="0" y="0"/>
          <a:ext cx="0" cy="0"/>
          <a:chOff x="0" y="0"/>
          <a:chExt cx="0" cy="0"/>
        </a:xfrm>
      </p:grpSpPr>
      <p:cxnSp>
        <p:nvCxnSpPr>
          <p:cNvPr id="723" name="Google Shape;723;p99"/>
          <p:cNvCxnSpPr/>
          <p:nvPr/>
        </p:nvCxnSpPr>
        <p:spPr>
          <a:xfrm>
            <a:off x="591720" y="635003"/>
            <a:ext cx="11821500" cy="0"/>
          </a:xfrm>
          <a:prstGeom prst="straightConnector1">
            <a:avLst/>
          </a:prstGeom>
          <a:noFill/>
          <a:ln w="12700" cap="flat" cmpd="sng">
            <a:solidFill>
              <a:srgbClr val="FFFFFF"/>
            </a:solidFill>
            <a:prstDash val="solid"/>
            <a:miter lim="8000"/>
            <a:headEnd type="none" w="sm" len="sm"/>
            <a:tailEnd type="none" w="sm" len="sm"/>
          </a:ln>
        </p:spPr>
      </p:cxnSp>
      <p:cxnSp>
        <p:nvCxnSpPr>
          <p:cNvPr id="724" name="Google Shape;724;p99"/>
          <p:cNvCxnSpPr/>
          <p:nvPr/>
        </p:nvCxnSpPr>
        <p:spPr>
          <a:xfrm>
            <a:off x="591720" y="1219203"/>
            <a:ext cx="11821500" cy="0"/>
          </a:xfrm>
          <a:prstGeom prst="straightConnector1">
            <a:avLst/>
          </a:prstGeom>
          <a:noFill/>
          <a:ln w="12700" cap="flat" cmpd="sng">
            <a:solidFill>
              <a:srgbClr val="FFFFFF"/>
            </a:solidFill>
            <a:prstDash val="solid"/>
            <a:miter lim="8000"/>
            <a:headEnd type="none" w="sm" len="sm"/>
            <a:tailEnd type="none" w="sm" len="sm"/>
          </a:ln>
        </p:spPr>
      </p:cxnSp>
      <p:sp>
        <p:nvSpPr>
          <p:cNvPr id="725" name="Google Shape;725;p99"/>
          <p:cNvSpPr txBox="1"/>
          <p:nvPr/>
        </p:nvSpPr>
        <p:spPr>
          <a:xfrm>
            <a:off x="467386" y="6749059"/>
            <a:ext cx="11558700" cy="418800"/>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171" b="1" i="0" u="none" strike="noStrike" cap="none">
                <a:solidFill>
                  <a:srgbClr val="FFFFFF"/>
                </a:solidFill>
                <a:latin typeface="Helvetica Neue"/>
                <a:ea typeface="Helvetica Neue"/>
                <a:cs typeface="Helvetica Neue"/>
                <a:sym typeface="Helvetica Neue"/>
              </a:rPr>
              <a:t>GENERAL ASSEMBLY	</a:t>
            </a:r>
            <a:endParaRPr/>
          </a:p>
        </p:txBody>
      </p:sp>
      <p:cxnSp>
        <p:nvCxnSpPr>
          <p:cNvPr id="726" name="Google Shape;726;p99"/>
          <p:cNvCxnSpPr/>
          <p:nvPr/>
        </p:nvCxnSpPr>
        <p:spPr>
          <a:xfrm>
            <a:off x="591720" y="6736359"/>
            <a:ext cx="11821500" cy="0"/>
          </a:xfrm>
          <a:prstGeom prst="straightConnector1">
            <a:avLst/>
          </a:prstGeom>
          <a:noFill/>
          <a:ln w="9525" cap="flat" cmpd="sng">
            <a:solidFill>
              <a:srgbClr val="FFFFFF"/>
            </a:solidFill>
            <a:prstDash val="solid"/>
            <a:round/>
            <a:headEnd type="none" w="sm" len="sm"/>
            <a:tailEnd type="none" w="sm" len="sm"/>
          </a:ln>
        </p:spPr>
      </p:cxnSp>
      <p:pic>
        <p:nvPicPr>
          <p:cNvPr id="727" name="Google Shape;727;p99"/>
          <p:cNvPicPr preferRelativeResize="0"/>
          <p:nvPr/>
        </p:nvPicPr>
        <p:blipFill rotWithShape="1">
          <a:blip r:embed="rId2">
            <a:alphaModFix/>
          </a:blip>
          <a:srcRect/>
          <a:stretch/>
        </p:blipFill>
        <p:spPr>
          <a:xfrm>
            <a:off x="12120228" y="6812366"/>
            <a:ext cx="292584" cy="292076"/>
          </a:xfrm>
          <a:prstGeom prst="rect">
            <a:avLst/>
          </a:prstGeom>
          <a:noFill/>
          <a:ln>
            <a:noFill/>
          </a:ln>
        </p:spPr>
      </p:pic>
      <p:sp>
        <p:nvSpPr>
          <p:cNvPr id="728" name="Google Shape;728;p99"/>
          <p:cNvSpPr txBox="1">
            <a:spLocks noGrp="1"/>
          </p:cNvSpPr>
          <p:nvPr>
            <p:ph type="title"/>
          </p:nvPr>
        </p:nvSpPr>
        <p:spPr>
          <a:xfrm>
            <a:off x="495928" y="635002"/>
            <a:ext cx="11838600" cy="6603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lt1"/>
              </a:buClr>
              <a:buSzPts val="1400"/>
              <a:buFont typeface="Oswald"/>
              <a:buNone/>
              <a:defRPr sz="3200" b="1" i="0" u="none" strike="noStrike" cap="none">
                <a:solidFill>
                  <a:schemeClr val="lt1"/>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729" name="Google Shape;729;p99"/>
          <p:cNvSpPr txBox="1">
            <a:spLocks noGrp="1"/>
          </p:cNvSpPr>
          <p:nvPr>
            <p:ph type="body" idx="1"/>
          </p:nvPr>
        </p:nvSpPr>
        <p:spPr>
          <a:xfrm>
            <a:off x="496834" y="1440611"/>
            <a:ext cx="11916300" cy="5219700"/>
          </a:xfrm>
          <a:prstGeom prst="rect">
            <a:avLst/>
          </a:prstGeom>
          <a:noFill/>
          <a:ln>
            <a:noFill/>
          </a:ln>
        </p:spPr>
        <p:txBody>
          <a:bodyPr spcFirstLastPara="1" wrap="square" lIns="91425" tIns="91425" rIns="91425" bIns="91425" anchor="t" anchorCtr="0"/>
          <a:lstStyle>
            <a:lvl1pPr marL="457200" marR="0" lvl="0" indent="-228600" algn="l" rtl="0">
              <a:lnSpc>
                <a:spcPct val="85000"/>
              </a:lnSpc>
              <a:spcBef>
                <a:spcPts val="0"/>
              </a:spcBef>
              <a:spcAft>
                <a:spcPts val="0"/>
              </a:spcAft>
              <a:buClr>
                <a:schemeClr val="lt1"/>
              </a:buClr>
              <a:buSzPts val="2800"/>
              <a:buFont typeface="Georgia"/>
              <a:buNone/>
              <a:defRPr sz="8000" b="1" i="0" u="none" strike="noStrike" cap="none">
                <a:solidFill>
                  <a:schemeClr val="lt1"/>
                </a:solidFill>
                <a:latin typeface="Oswald"/>
                <a:ea typeface="Oswald"/>
                <a:cs typeface="Oswald"/>
                <a:sym typeface="Oswald"/>
              </a:defRPr>
            </a:lvl1pPr>
            <a:lvl2pPr marL="914400" marR="0" lvl="1" indent="-228600" algn="l" rtl="0">
              <a:lnSpc>
                <a:spcPct val="114000"/>
              </a:lnSpc>
              <a:spcBef>
                <a:spcPts val="0"/>
              </a:spcBef>
              <a:spcAft>
                <a:spcPts val="0"/>
              </a:spcAft>
              <a:buClr>
                <a:schemeClr val="lt1"/>
              </a:buClr>
              <a:buSzPts val="2400"/>
              <a:buFont typeface="Arial"/>
              <a:buNone/>
              <a:defRPr sz="2400" b="1" i="0" u="none" strike="noStrike" cap="none">
                <a:solidFill>
                  <a:schemeClr val="lt1"/>
                </a:solidFill>
                <a:latin typeface="Oswald"/>
                <a:ea typeface="Oswald"/>
                <a:cs typeface="Oswald"/>
                <a:sym typeface="Oswald"/>
              </a:defRPr>
            </a:lvl2pPr>
            <a:lvl3pPr marL="1371600" marR="0" lvl="2" indent="-355600" algn="l" rtl="0">
              <a:lnSpc>
                <a:spcPct val="114000"/>
              </a:lnSpc>
              <a:spcBef>
                <a:spcPts val="2400"/>
              </a:spcBef>
              <a:spcAft>
                <a:spcPts val="0"/>
              </a:spcAft>
              <a:buClr>
                <a:schemeClr val="lt1"/>
              </a:buClr>
              <a:buSzPts val="2000"/>
              <a:buFont typeface="Arial"/>
              <a:buChar char="•"/>
              <a:defRPr sz="2000" b="1" i="0" u="none" strike="noStrike" cap="none">
                <a:solidFill>
                  <a:schemeClr val="lt1"/>
                </a:solidFill>
                <a:latin typeface="Oswald"/>
                <a:ea typeface="Oswald"/>
                <a:cs typeface="Oswald"/>
                <a:sym typeface="Oswald"/>
              </a:defRPr>
            </a:lvl3pPr>
            <a:lvl4pPr marL="1828800" marR="0" lvl="3" indent="-342900" algn="l" rtl="0">
              <a:lnSpc>
                <a:spcPct val="114000"/>
              </a:lnSpc>
              <a:spcBef>
                <a:spcPts val="0"/>
              </a:spcBef>
              <a:spcAft>
                <a:spcPts val="0"/>
              </a:spcAft>
              <a:buClr>
                <a:schemeClr val="lt1"/>
              </a:buClr>
              <a:buSzPts val="1800"/>
              <a:buFont typeface="Arial"/>
              <a:buChar char="•"/>
              <a:defRPr sz="1800" b="1" i="0" u="none" strike="noStrike" cap="none">
                <a:solidFill>
                  <a:schemeClr val="lt1"/>
                </a:solidFill>
                <a:latin typeface="Oswald"/>
                <a:ea typeface="Oswald"/>
                <a:cs typeface="Oswald"/>
                <a:sym typeface="Oswald"/>
              </a:defRPr>
            </a:lvl4pPr>
            <a:lvl5pPr marL="2286000" marR="0" lvl="4" indent="-317500" algn="l" rtl="0">
              <a:lnSpc>
                <a:spcPct val="114000"/>
              </a:lnSpc>
              <a:spcBef>
                <a:spcPts val="0"/>
              </a:spcBef>
              <a:spcAft>
                <a:spcPts val="0"/>
              </a:spcAft>
              <a:buClr>
                <a:schemeClr val="lt1"/>
              </a:buClr>
              <a:buSzPts val="1400"/>
              <a:buFont typeface="Arial"/>
              <a:buChar char="•"/>
              <a:defRPr sz="1400" b="1" i="0" u="none" strike="noStrike" cap="none">
                <a:solidFill>
                  <a:schemeClr val="lt1"/>
                </a:solidFill>
                <a:latin typeface="Oswald"/>
                <a:ea typeface="Oswald"/>
                <a:cs typeface="Oswald"/>
                <a:sym typeface="Oswald"/>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Divider - Red">
  <p:cSld name="Divider - Red">
    <p:bg>
      <p:bgPr>
        <a:solidFill>
          <a:srgbClr val="E51B24"/>
        </a:solidFill>
        <a:effectLst/>
      </p:bgPr>
    </p:bg>
    <p:spTree>
      <p:nvGrpSpPr>
        <p:cNvPr id="1" name="Shape 730"/>
        <p:cNvGrpSpPr/>
        <p:nvPr/>
      </p:nvGrpSpPr>
      <p:grpSpPr>
        <a:xfrm>
          <a:off x="0" y="0"/>
          <a:ext cx="0" cy="0"/>
          <a:chOff x="0" y="0"/>
          <a:chExt cx="0" cy="0"/>
        </a:xfrm>
      </p:grpSpPr>
      <p:cxnSp>
        <p:nvCxnSpPr>
          <p:cNvPr id="731" name="Google Shape;731;p100"/>
          <p:cNvCxnSpPr/>
          <p:nvPr/>
        </p:nvCxnSpPr>
        <p:spPr>
          <a:xfrm>
            <a:off x="591720" y="600229"/>
            <a:ext cx="11821500" cy="0"/>
          </a:xfrm>
          <a:prstGeom prst="straightConnector1">
            <a:avLst/>
          </a:prstGeom>
          <a:noFill/>
          <a:ln w="9525" cap="flat" cmpd="sng">
            <a:solidFill>
              <a:srgbClr val="FFFFFF"/>
            </a:solidFill>
            <a:prstDash val="solid"/>
            <a:miter lim="8000"/>
            <a:headEnd type="none" w="sm" len="sm"/>
            <a:tailEnd type="none" w="sm" len="sm"/>
          </a:ln>
        </p:spPr>
      </p:cxnSp>
      <p:cxnSp>
        <p:nvCxnSpPr>
          <p:cNvPr id="732" name="Google Shape;732;p100"/>
          <p:cNvCxnSpPr/>
          <p:nvPr/>
        </p:nvCxnSpPr>
        <p:spPr>
          <a:xfrm>
            <a:off x="591720" y="1219203"/>
            <a:ext cx="11821500" cy="0"/>
          </a:xfrm>
          <a:prstGeom prst="straightConnector1">
            <a:avLst/>
          </a:prstGeom>
          <a:noFill/>
          <a:ln w="9525" cap="flat" cmpd="sng">
            <a:solidFill>
              <a:srgbClr val="FFFFFF"/>
            </a:solidFill>
            <a:prstDash val="solid"/>
            <a:miter lim="8000"/>
            <a:headEnd type="none" w="sm" len="sm"/>
            <a:tailEnd type="none" w="sm" len="sm"/>
          </a:ln>
        </p:spPr>
      </p:cxnSp>
      <p:sp>
        <p:nvSpPr>
          <p:cNvPr id="733" name="Google Shape;733;p100"/>
          <p:cNvSpPr txBox="1"/>
          <p:nvPr/>
        </p:nvSpPr>
        <p:spPr>
          <a:xfrm>
            <a:off x="467386" y="6749059"/>
            <a:ext cx="11558700" cy="418800"/>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171" b="1" i="0" u="none" strike="noStrike" cap="none">
                <a:solidFill>
                  <a:srgbClr val="FFFFFF"/>
                </a:solidFill>
                <a:latin typeface="Helvetica Neue"/>
                <a:ea typeface="Helvetica Neue"/>
                <a:cs typeface="Helvetica Neue"/>
                <a:sym typeface="Helvetica Neue"/>
              </a:rPr>
              <a:t>GENERAL ASSEMBLY	</a:t>
            </a:r>
            <a:endParaRPr/>
          </a:p>
        </p:txBody>
      </p:sp>
      <p:cxnSp>
        <p:nvCxnSpPr>
          <p:cNvPr id="734" name="Google Shape;734;p100"/>
          <p:cNvCxnSpPr/>
          <p:nvPr/>
        </p:nvCxnSpPr>
        <p:spPr>
          <a:xfrm>
            <a:off x="591720" y="6736359"/>
            <a:ext cx="11821500" cy="0"/>
          </a:xfrm>
          <a:prstGeom prst="straightConnector1">
            <a:avLst/>
          </a:prstGeom>
          <a:noFill/>
          <a:ln w="9525" cap="flat" cmpd="sng">
            <a:solidFill>
              <a:srgbClr val="FFFFFF"/>
            </a:solidFill>
            <a:prstDash val="solid"/>
            <a:round/>
            <a:headEnd type="none" w="sm" len="sm"/>
            <a:tailEnd type="none" w="sm" len="sm"/>
          </a:ln>
        </p:spPr>
      </p:cxnSp>
      <p:pic>
        <p:nvPicPr>
          <p:cNvPr id="735" name="Google Shape;735;p100"/>
          <p:cNvPicPr preferRelativeResize="0"/>
          <p:nvPr/>
        </p:nvPicPr>
        <p:blipFill rotWithShape="1">
          <a:blip r:embed="rId2">
            <a:alphaModFix/>
          </a:blip>
          <a:srcRect/>
          <a:stretch/>
        </p:blipFill>
        <p:spPr>
          <a:xfrm>
            <a:off x="12120228" y="6812366"/>
            <a:ext cx="292584" cy="292076"/>
          </a:xfrm>
          <a:prstGeom prst="rect">
            <a:avLst/>
          </a:prstGeom>
          <a:noFill/>
          <a:ln>
            <a:noFill/>
          </a:ln>
        </p:spPr>
      </p:pic>
      <p:sp>
        <p:nvSpPr>
          <p:cNvPr id="736" name="Google Shape;736;p100"/>
          <p:cNvSpPr txBox="1">
            <a:spLocks noGrp="1"/>
          </p:cNvSpPr>
          <p:nvPr>
            <p:ph type="title"/>
          </p:nvPr>
        </p:nvSpPr>
        <p:spPr>
          <a:xfrm>
            <a:off x="495928" y="600229"/>
            <a:ext cx="11838600" cy="7050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lt1"/>
              </a:buClr>
              <a:buSzPts val="1400"/>
              <a:buFont typeface="Oswald"/>
              <a:buNone/>
              <a:defRPr sz="3200" b="1" i="0" u="none" strike="noStrike" cap="none">
                <a:solidFill>
                  <a:schemeClr val="lt1"/>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737" name="Google Shape;737;p100"/>
          <p:cNvSpPr txBox="1">
            <a:spLocks noGrp="1"/>
          </p:cNvSpPr>
          <p:nvPr>
            <p:ph type="body" idx="1"/>
          </p:nvPr>
        </p:nvSpPr>
        <p:spPr>
          <a:xfrm>
            <a:off x="496834" y="1440611"/>
            <a:ext cx="11916300" cy="5219700"/>
          </a:xfrm>
          <a:prstGeom prst="rect">
            <a:avLst/>
          </a:prstGeom>
          <a:noFill/>
          <a:ln>
            <a:noFill/>
          </a:ln>
        </p:spPr>
        <p:txBody>
          <a:bodyPr spcFirstLastPara="1" wrap="square" lIns="91425" tIns="91425" rIns="91425" bIns="91425" anchor="t" anchorCtr="0"/>
          <a:lstStyle>
            <a:lvl1pPr marL="457200" marR="0" lvl="0" indent="-228600" algn="l" rtl="0">
              <a:lnSpc>
                <a:spcPct val="85000"/>
              </a:lnSpc>
              <a:spcBef>
                <a:spcPts val="0"/>
              </a:spcBef>
              <a:spcAft>
                <a:spcPts val="0"/>
              </a:spcAft>
              <a:buClr>
                <a:schemeClr val="lt1"/>
              </a:buClr>
              <a:buSzPts val="2800"/>
              <a:buFont typeface="Georgia"/>
              <a:buNone/>
              <a:defRPr sz="8000" b="1" i="0" u="none" strike="noStrike" cap="none">
                <a:solidFill>
                  <a:schemeClr val="lt1"/>
                </a:solidFill>
                <a:latin typeface="Oswald"/>
                <a:ea typeface="Oswald"/>
                <a:cs typeface="Oswald"/>
                <a:sym typeface="Oswald"/>
              </a:defRPr>
            </a:lvl1pPr>
            <a:lvl2pPr marL="914400" marR="0" lvl="1" indent="-228600" algn="l" rtl="0">
              <a:lnSpc>
                <a:spcPct val="114000"/>
              </a:lnSpc>
              <a:spcBef>
                <a:spcPts val="0"/>
              </a:spcBef>
              <a:spcAft>
                <a:spcPts val="0"/>
              </a:spcAft>
              <a:buClr>
                <a:schemeClr val="lt1"/>
              </a:buClr>
              <a:buSzPts val="2400"/>
              <a:buFont typeface="Arial"/>
              <a:buNone/>
              <a:defRPr sz="2400" b="1" i="0" u="none" strike="noStrike" cap="none">
                <a:solidFill>
                  <a:schemeClr val="lt1"/>
                </a:solidFill>
                <a:latin typeface="Oswald"/>
                <a:ea typeface="Oswald"/>
                <a:cs typeface="Oswald"/>
                <a:sym typeface="Oswald"/>
              </a:defRPr>
            </a:lvl2pPr>
            <a:lvl3pPr marL="1371600" marR="0" lvl="2" indent="-355600" algn="l" rtl="0">
              <a:lnSpc>
                <a:spcPct val="114000"/>
              </a:lnSpc>
              <a:spcBef>
                <a:spcPts val="2400"/>
              </a:spcBef>
              <a:spcAft>
                <a:spcPts val="0"/>
              </a:spcAft>
              <a:buClr>
                <a:schemeClr val="lt1"/>
              </a:buClr>
              <a:buSzPts val="2000"/>
              <a:buFont typeface="Arial"/>
              <a:buChar char="•"/>
              <a:defRPr sz="2000" b="1" i="0" u="none" strike="noStrike" cap="none">
                <a:solidFill>
                  <a:schemeClr val="lt1"/>
                </a:solidFill>
                <a:latin typeface="Oswald"/>
                <a:ea typeface="Oswald"/>
                <a:cs typeface="Oswald"/>
                <a:sym typeface="Oswald"/>
              </a:defRPr>
            </a:lvl3pPr>
            <a:lvl4pPr marL="1828800" marR="0" lvl="3" indent="-342900" algn="l" rtl="0">
              <a:lnSpc>
                <a:spcPct val="114000"/>
              </a:lnSpc>
              <a:spcBef>
                <a:spcPts val="0"/>
              </a:spcBef>
              <a:spcAft>
                <a:spcPts val="0"/>
              </a:spcAft>
              <a:buClr>
                <a:schemeClr val="lt1"/>
              </a:buClr>
              <a:buSzPts val="1800"/>
              <a:buFont typeface="Arial"/>
              <a:buChar char="•"/>
              <a:defRPr sz="1800" b="1" i="0" u="none" strike="noStrike" cap="none">
                <a:solidFill>
                  <a:schemeClr val="lt1"/>
                </a:solidFill>
                <a:latin typeface="Oswald"/>
                <a:ea typeface="Oswald"/>
                <a:cs typeface="Oswald"/>
                <a:sym typeface="Oswald"/>
              </a:defRPr>
            </a:lvl4pPr>
            <a:lvl5pPr marL="2286000" marR="0" lvl="4" indent="-317500" algn="l" rtl="0">
              <a:lnSpc>
                <a:spcPct val="114000"/>
              </a:lnSpc>
              <a:spcBef>
                <a:spcPts val="0"/>
              </a:spcBef>
              <a:spcAft>
                <a:spcPts val="0"/>
              </a:spcAft>
              <a:buClr>
                <a:schemeClr val="lt1"/>
              </a:buClr>
              <a:buSzPts val="1400"/>
              <a:buFont typeface="Arial"/>
              <a:buChar char="•"/>
              <a:defRPr sz="1400" b="1" i="0" u="none" strike="noStrike" cap="none">
                <a:solidFill>
                  <a:schemeClr val="lt1"/>
                </a:solidFill>
                <a:latin typeface="Oswald"/>
                <a:ea typeface="Oswald"/>
                <a:cs typeface="Oswald"/>
                <a:sym typeface="Oswald"/>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Body Copy - Red">
  <p:cSld name="Body Copy - Red">
    <p:bg>
      <p:bgPr>
        <a:solidFill>
          <a:srgbClr val="E51B24"/>
        </a:solidFill>
        <a:effectLst/>
      </p:bgPr>
    </p:bg>
    <p:spTree>
      <p:nvGrpSpPr>
        <p:cNvPr id="1" name="Shape 738"/>
        <p:cNvGrpSpPr/>
        <p:nvPr/>
      </p:nvGrpSpPr>
      <p:grpSpPr>
        <a:xfrm>
          <a:off x="0" y="0"/>
          <a:ext cx="0" cy="0"/>
          <a:chOff x="0" y="0"/>
          <a:chExt cx="0" cy="0"/>
        </a:xfrm>
      </p:grpSpPr>
      <p:sp>
        <p:nvSpPr>
          <p:cNvPr id="739" name="Google Shape;739;p101"/>
          <p:cNvSpPr txBox="1">
            <a:spLocks noGrp="1"/>
          </p:cNvSpPr>
          <p:nvPr>
            <p:ph type="title"/>
          </p:nvPr>
        </p:nvSpPr>
        <p:spPr>
          <a:xfrm>
            <a:off x="582578" y="734835"/>
            <a:ext cx="11830200" cy="8904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FFFFFF"/>
              </a:buClr>
              <a:buSzPts val="1400"/>
              <a:buFont typeface="Oswald"/>
              <a:buNone/>
              <a:defRPr sz="5103" b="1" i="0" u="none" strike="noStrike" cap="none">
                <a:solidFill>
                  <a:srgbClr val="FFFFFF"/>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740" name="Google Shape;740;p101"/>
          <p:cNvSpPr txBox="1">
            <a:spLocks noGrp="1"/>
          </p:cNvSpPr>
          <p:nvPr>
            <p:ph type="subTitle" idx="1"/>
          </p:nvPr>
        </p:nvSpPr>
        <p:spPr>
          <a:xfrm>
            <a:off x="582578" y="1791621"/>
            <a:ext cx="11696700" cy="4868700"/>
          </a:xfrm>
          <a:prstGeom prst="rect">
            <a:avLst/>
          </a:prstGeom>
          <a:noFill/>
          <a:ln>
            <a:noFill/>
          </a:ln>
        </p:spPr>
        <p:txBody>
          <a:bodyPr spcFirstLastPara="1" wrap="square" lIns="91425" tIns="91425" rIns="91425" bIns="91425" anchor="t" anchorCtr="0"/>
          <a:lstStyle>
            <a:lvl1pPr marL="239712" marR="0" lvl="0" indent="-239712" algn="l" rtl="0">
              <a:lnSpc>
                <a:spcPct val="100000"/>
              </a:lnSpc>
              <a:spcBef>
                <a:spcPts val="0"/>
              </a:spcBef>
              <a:spcAft>
                <a:spcPts val="0"/>
              </a:spcAft>
              <a:buClr>
                <a:srgbClr val="FFFFFF"/>
              </a:buClr>
              <a:buSzPts val="2800"/>
              <a:buFont typeface="Georgia"/>
              <a:buNone/>
              <a:defRPr sz="2836" b="0" i="0" u="none" strike="noStrike" cap="none">
                <a:solidFill>
                  <a:srgbClr val="FFFFFF"/>
                </a:solidFill>
                <a:latin typeface="Helvetica Neue"/>
                <a:ea typeface="Helvetica Neue"/>
                <a:cs typeface="Helvetica Neue"/>
                <a:sym typeface="Helvetica Neue"/>
              </a:defRPr>
            </a:lvl1pPr>
            <a:lvl2pPr marL="460375" marR="0" lvl="1" indent="-269875" algn="l" rtl="0">
              <a:lnSpc>
                <a:spcPct val="114000"/>
              </a:lnSpc>
              <a:spcBef>
                <a:spcPts val="0"/>
              </a:spcBef>
              <a:spcAft>
                <a:spcPts val="0"/>
              </a:spcAft>
              <a:buClr>
                <a:schemeClr val="dk1"/>
              </a:buClr>
              <a:buSzPts val="2400"/>
              <a:buFont typeface="Arial"/>
              <a:buNone/>
              <a:defRPr sz="2400" b="0" i="0" u="none" strike="noStrike" cap="none">
                <a:solidFill>
                  <a:schemeClr val="dk1"/>
                </a:solidFill>
                <a:latin typeface="Georgia"/>
                <a:ea typeface="Georgia"/>
                <a:cs typeface="Georgia"/>
                <a:sym typeface="Georgia"/>
              </a:defRPr>
            </a:lvl2pPr>
            <a:lvl3pPr marL="914400" marR="0" lvl="2" indent="-228600" algn="l" rtl="0">
              <a:lnSpc>
                <a:spcPct val="114000"/>
              </a:lnSpc>
              <a:spcBef>
                <a:spcPts val="24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3pPr>
            <a:lvl4pPr marL="1374775" marR="0" lvl="3" indent="-231775" algn="l" rtl="0">
              <a:lnSpc>
                <a:spcPct val="114000"/>
              </a:lnSpc>
              <a:spcBef>
                <a:spcPts val="0"/>
              </a:spcBef>
              <a:spcAft>
                <a:spcPts val="0"/>
              </a:spcAft>
              <a:buClr>
                <a:schemeClr val="dk1"/>
              </a:buClr>
              <a:buSzPts val="1800"/>
              <a:buFont typeface="Arial"/>
              <a:buNone/>
              <a:defRPr sz="1800" b="0" i="0" u="none" strike="noStrike" cap="none">
                <a:solidFill>
                  <a:schemeClr val="dk1"/>
                </a:solidFill>
                <a:latin typeface="Georgia"/>
                <a:ea typeface="Georgia"/>
                <a:cs typeface="Georgia"/>
                <a:sym typeface="Georgia"/>
              </a:defRPr>
            </a:lvl4pPr>
            <a:lvl5pPr marL="1828800" marR="0" lvl="4" indent="-228600" algn="l" rtl="0">
              <a:lnSpc>
                <a:spcPct val="114000"/>
              </a:lnSpc>
              <a:spcBef>
                <a:spcPts val="0"/>
              </a:spcBef>
              <a:spcAft>
                <a:spcPts val="0"/>
              </a:spcAft>
              <a:buClr>
                <a:schemeClr val="dk1"/>
              </a:buClr>
              <a:buSzPts val="1400"/>
              <a:buFont typeface="Arial"/>
              <a:buNone/>
              <a:defRPr sz="1400" b="0" i="0" u="none" strike="noStrike" cap="none">
                <a:solidFill>
                  <a:schemeClr val="dk1"/>
                </a:solidFill>
                <a:latin typeface="Georgia"/>
                <a:ea typeface="Georgia"/>
                <a:cs typeface="Georgia"/>
                <a:sym typeface="Georgia"/>
              </a:defRPr>
            </a:lvl5pPr>
            <a:lvl6pPr marL="2677546" marR="0" lvl="5" indent="-251846" algn="l" rtl="0">
              <a:lnSpc>
                <a:spcPct val="90000"/>
              </a:lnSpc>
              <a:spcBef>
                <a:spcPts val="0"/>
              </a:spcBef>
              <a:spcAft>
                <a:spcPts val="0"/>
              </a:spcAft>
              <a:buClr>
                <a:schemeClr val="dk1"/>
              </a:buClr>
              <a:buSzPts val="1917"/>
              <a:buFont typeface="Arial"/>
              <a:buNone/>
              <a:defRPr sz="1917" b="0" i="0" u="none" strike="noStrike" cap="none">
                <a:solidFill>
                  <a:schemeClr val="dk1"/>
                </a:solidFill>
                <a:latin typeface="Calibri"/>
                <a:ea typeface="Calibri"/>
                <a:cs typeface="Calibri"/>
                <a:sym typeface="Calibri"/>
              </a:defRPr>
            </a:lvl6pPr>
            <a:lvl7pPr marL="3164372" marR="0" lvl="6" indent="-256072" algn="l" rtl="0">
              <a:lnSpc>
                <a:spcPct val="90000"/>
              </a:lnSpc>
              <a:spcBef>
                <a:spcPts val="0"/>
              </a:spcBef>
              <a:spcAft>
                <a:spcPts val="0"/>
              </a:spcAft>
              <a:buClr>
                <a:schemeClr val="dk1"/>
              </a:buClr>
              <a:buSzPts val="1917"/>
              <a:buFont typeface="Arial"/>
              <a:buNone/>
              <a:defRPr sz="1917" b="0" i="0" u="none" strike="noStrike" cap="none">
                <a:solidFill>
                  <a:schemeClr val="dk1"/>
                </a:solidFill>
                <a:latin typeface="Calibri"/>
                <a:ea typeface="Calibri"/>
                <a:cs typeface="Calibri"/>
                <a:sym typeface="Calibri"/>
              </a:defRPr>
            </a:lvl7pPr>
            <a:lvl8pPr marL="3651199" marR="0" lvl="7" indent="-247599" algn="l" rtl="0">
              <a:lnSpc>
                <a:spcPct val="90000"/>
              </a:lnSpc>
              <a:spcBef>
                <a:spcPts val="0"/>
              </a:spcBef>
              <a:spcAft>
                <a:spcPts val="0"/>
              </a:spcAft>
              <a:buClr>
                <a:schemeClr val="dk1"/>
              </a:buClr>
              <a:buSzPts val="1917"/>
              <a:buFont typeface="Arial"/>
              <a:buNone/>
              <a:defRPr sz="1917" b="0" i="0" u="none" strike="noStrike" cap="none">
                <a:solidFill>
                  <a:schemeClr val="dk1"/>
                </a:solidFill>
                <a:latin typeface="Calibri"/>
                <a:ea typeface="Calibri"/>
                <a:cs typeface="Calibri"/>
                <a:sym typeface="Calibri"/>
              </a:defRPr>
            </a:lvl8pPr>
            <a:lvl9pPr marL="4138025" marR="0" lvl="8" indent="-251825" algn="l" rtl="0">
              <a:lnSpc>
                <a:spcPct val="90000"/>
              </a:lnSpc>
              <a:spcBef>
                <a:spcPts val="0"/>
              </a:spcBef>
              <a:spcAft>
                <a:spcPts val="0"/>
              </a:spcAft>
              <a:buClr>
                <a:schemeClr val="dk1"/>
              </a:buClr>
              <a:buSzPts val="1917"/>
              <a:buFont typeface="Arial"/>
              <a:buNone/>
              <a:defRPr sz="1917" b="0" i="0" u="none" strike="noStrike" cap="none">
                <a:solidFill>
                  <a:schemeClr val="dk1"/>
                </a:solidFill>
                <a:latin typeface="Calibri"/>
                <a:ea typeface="Calibri"/>
                <a:cs typeface="Calibri"/>
                <a:sym typeface="Calibri"/>
              </a:defRPr>
            </a:lvl9pPr>
          </a:lstStyle>
          <a:p>
            <a:endParaRPr/>
          </a:p>
        </p:txBody>
      </p:sp>
      <p:sp>
        <p:nvSpPr>
          <p:cNvPr id="741" name="Google Shape;741;p101"/>
          <p:cNvSpPr/>
          <p:nvPr/>
        </p:nvSpPr>
        <p:spPr>
          <a:xfrm>
            <a:off x="582578" y="493861"/>
            <a:ext cx="880500" cy="185700"/>
          </a:xfrm>
          <a:prstGeom prst="rect">
            <a:avLst/>
          </a:prstGeom>
          <a:solidFill>
            <a:srgbClr val="FFFFFF"/>
          </a:solidFill>
          <a:ln>
            <a:noFill/>
          </a:ln>
        </p:spPr>
        <p:txBody>
          <a:bodyPr spcFirstLastPara="1" wrap="square" lIns="129575" tIns="129575" rIns="129575" bIns="129575" anchor="ctr" anchorCtr="0">
            <a:noAutofit/>
          </a:bodyPr>
          <a:lstStyle/>
          <a:p>
            <a:pPr marL="0" marR="0" lvl="0" indent="0" algn="l" rtl="0">
              <a:lnSpc>
                <a:spcPct val="100000"/>
              </a:lnSpc>
              <a:spcBef>
                <a:spcPts val="0"/>
              </a:spcBef>
              <a:spcAft>
                <a:spcPts val="0"/>
              </a:spcAft>
              <a:buClr>
                <a:srgbClr val="000000"/>
              </a:buClr>
              <a:buFont typeface="Arial"/>
              <a:buNone/>
            </a:pPr>
            <a:endParaRPr sz="1985" b="0" i="0" u="none" strike="noStrike" cap="none">
              <a:solidFill>
                <a:srgbClr val="FFFFFF"/>
              </a:solidFill>
              <a:latin typeface="Helvetica Neue"/>
              <a:ea typeface="Helvetica Neue"/>
              <a:cs typeface="Helvetica Neue"/>
              <a:sym typeface="Helvetica Neue"/>
            </a:endParaRPr>
          </a:p>
        </p:txBody>
      </p:sp>
      <p:sp>
        <p:nvSpPr>
          <p:cNvPr id="742" name="Google Shape;742;p101"/>
          <p:cNvSpPr txBox="1"/>
          <p:nvPr/>
        </p:nvSpPr>
        <p:spPr>
          <a:xfrm>
            <a:off x="467386" y="6749059"/>
            <a:ext cx="11558700" cy="418800"/>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171" b="1" i="0" u="none" strike="noStrike" cap="none">
                <a:solidFill>
                  <a:srgbClr val="FFFFFF"/>
                </a:solidFill>
                <a:latin typeface="Helvetica Neue"/>
                <a:ea typeface="Helvetica Neue"/>
                <a:cs typeface="Helvetica Neue"/>
                <a:sym typeface="Helvetica Neue"/>
              </a:rPr>
              <a:t>GENERAL ASSEMBLY	</a:t>
            </a:r>
            <a:endParaRPr/>
          </a:p>
        </p:txBody>
      </p:sp>
      <p:cxnSp>
        <p:nvCxnSpPr>
          <p:cNvPr id="743" name="Google Shape;743;p101"/>
          <p:cNvCxnSpPr/>
          <p:nvPr/>
        </p:nvCxnSpPr>
        <p:spPr>
          <a:xfrm>
            <a:off x="591720" y="6736359"/>
            <a:ext cx="11821500" cy="0"/>
          </a:xfrm>
          <a:prstGeom prst="straightConnector1">
            <a:avLst/>
          </a:prstGeom>
          <a:noFill/>
          <a:ln w="9525" cap="flat" cmpd="sng">
            <a:solidFill>
              <a:srgbClr val="FFFFFF"/>
            </a:solidFill>
            <a:prstDash val="solid"/>
            <a:round/>
            <a:headEnd type="none" w="sm" len="sm"/>
            <a:tailEnd type="none" w="sm" len="sm"/>
          </a:ln>
        </p:spPr>
      </p:cxnSp>
      <p:pic>
        <p:nvPicPr>
          <p:cNvPr id="744" name="Google Shape;744;p101"/>
          <p:cNvPicPr preferRelativeResize="0"/>
          <p:nvPr/>
        </p:nvPicPr>
        <p:blipFill rotWithShape="1">
          <a:blip r:embed="rId2">
            <a:alphaModFix/>
          </a:blip>
          <a:srcRect/>
          <a:stretch/>
        </p:blipFill>
        <p:spPr>
          <a:xfrm>
            <a:off x="12120228" y="6812366"/>
            <a:ext cx="292584" cy="292076"/>
          </a:xfrm>
          <a:prstGeom prst="rect">
            <a:avLst/>
          </a:prstGeom>
          <a:noFill/>
          <a:ln>
            <a:noFill/>
          </a:ln>
        </p:spPr>
      </p:pic>
    </p:spTree>
  </p:cSld>
  <p:clrMapOvr>
    <a:masterClrMapping/>
  </p:clrMapOvr>
  <p:transition spd="med">
    <p:fade thruBlk="1"/>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745"/>
        <p:cNvGrpSpPr/>
        <p:nvPr/>
      </p:nvGrpSpPr>
      <p:grpSpPr>
        <a:xfrm>
          <a:off x="0" y="0"/>
          <a:ext cx="0" cy="0"/>
          <a:chOff x="0" y="0"/>
          <a:chExt cx="0" cy="0"/>
        </a:xfrm>
      </p:grpSpPr>
      <p:sp>
        <p:nvSpPr>
          <p:cNvPr id="746" name="Google Shape;746;p102"/>
          <p:cNvSpPr/>
          <p:nvPr/>
        </p:nvSpPr>
        <p:spPr>
          <a:xfrm>
            <a:off x="462329" y="1528829"/>
            <a:ext cx="117348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chemeClr val="lt1"/>
              </a:buClr>
              <a:buFont typeface="Oswald"/>
              <a:buNone/>
            </a:pPr>
            <a:r>
              <a:rPr lang="en-US" sz="8000" b="1" i="0" u="none" strike="noStrike" cap="none">
                <a:solidFill>
                  <a:schemeClr val="lt1"/>
                </a:solidFill>
                <a:latin typeface="Oswald"/>
                <a:ea typeface="Oswald"/>
                <a:cs typeface="Oswald"/>
                <a:sym typeface="Oswald"/>
              </a:rPr>
              <a:t>Q&amp;A</a:t>
            </a:r>
            <a:endParaRPr/>
          </a:p>
        </p:txBody>
      </p:sp>
      <p:cxnSp>
        <p:nvCxnSpPr>
          <p:cNvPr id="747" name="Google Shape;747;p102"/>
          <p:cNvCxnSpPr/>
          <p:nvPr/>
        </p:nvCxnSpPr>
        <p:spPr>
          <a:xfrm>
            <a:off x="591720" y="600229"/>
            <a:ext cx="11821500" cy="0"/>
          </a:xfrm>
          <a:prstGeom prst="straightConnector1">
            <a:avLst/>
          </a:prstGeom>
          <a:noFill/>
          <a:ln w="9525" cap="flat" cmpd="sng">
            <a:solidFill>
              <a:srgbClr val="FFFFFF"/>
            </a:solidFill>
            <a:prstDash val="solid"/>
            <a:miter lim="8000"/>
            <a:headEnd type="none" w="sm" len="sm"/>
            <a:tailEnd type="none" w="sm" len="sm"/>
          </a:ln>
        </p:spPr>
      </p:cxnSp>
      <p:cxnSp>
        <p:nvCxnSpPr>
          <p:cNvPr id="748" name="Google Shape;748;p102"/>
          <p:cNvCxnSpPr/>
          <p:nvPr/>
        </p:nvCxnSpPr>
        <p:spPr>
          <a:xfrm>
            <a:off x="591720" y="1219203"/>
            <a:ext cx="11821500" cy="0"/>
          </a:xfrm>
          <a:prstGeom prst="straightConnector1">
            <a:avLst/>
          </a:prstGeom>
          <a:noFill/>
          <a:ln w="9525" cap="flat" cmpd="sng">
            <a:solidFill>
              <a:srgbClr val="FFFFFF"/>
            </a:solidFill>
            <a:prstDash val="solid"/>
            <a:miter lim="8000"/>
            <a:headEnd type="none" w="sm" len="sm"/>
            <a:tailEnd type="none" w="sm" len="sm"/>
          </a:ln>
        </p:spPr>
      </p:cxnSp>
      <p:sp>
        <p:nvSpPr>
          <p:cNvPr id="749" name="Google Shape;749;p102"/>
          <p:cNvSpPr txBox="1"/>
          <p:nvPr/>
        </p:nvSpPr>
        <p:spPr>
          <a:xfrm>
            <a:off x="467386" y="6749059"/>
            <a:ext cx="11558700" cy="418800"/>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171" b="1" i="0" u="none" strike="noStrike" cap="none">
                <a:solidFill>
                  <a:srgbClr val="FFFFFF"/>
                </a:solidFill>
                <a:latin typeface="Helvetica Neue"/>
                <a:ea typeface="Helvetica Neue"/>
                <a:cs typeface="Helvetica Neue"/>
                <a:sym typeface="Helvetica Neue"/>
              </a:rPr>
              <a:t>GENERAL ASSEMBLY	</a:t>
            </a:r>
            <a:endParaRPr/>
          </a:p>
        </p:txBody>
      </p:sp>
      <p:cxnSp>
        <p:nvCxnSpPr>
          <p:cNvPr id="750" name="Google Shape;750;p102"/>
          <p:cNvCxnSpPr/>
          <p:nvPr/>
        </p:nvCxnSpPr>
        <p:spPr>
          <a:xfrm>
            <a:off x="591720" y="6736359"/>
            <a:ext cx="11821500" cy="0"/>
          </a:xfrm>
          <a:prstGeom prst="straightConnector1">
            <a:avLst/>
          </a:prstGeom>
          <a:noFill/>
          <a:ln w="9525" cap="flat" cmpd="sng">
            <a:solidFill>
              <a:srgbClr val="FFFFFF"/>
            </a:solidFill>
            <a:prstDash val="solid"/>
            <a:round/>
            <a:headEnd type="none" w="sm" len="sm"/>
            <a:tailEnd type="none" w="sm" len="sm"/>
          </a:ln>
        </p:spPr>
      </p:cxnSp>
      <p:pic>
        <p:nvPicPr>
          <p:cNvPr id="751" name="Google Shape;751;p102"/>
          <p:cNvPicPr preferRelativeResize="0"/>
          <p:nvPr/>
        </p:nvPicPr>
        <p:blipFill rotWithShape="1">
          <a:blip r:embed="rId2">
            <a:alphaModFix/>
          </a:blip>
          <a:srcRect/>
          <a:stretch/>
        </p:blipFill>
        <p:spPr>
          <a:xfrm>
            <a:off x="12120228" y="6812366"/>
            <a:ext cx="292584" cy="292076"/>
          </a:xfrm>
          <a:prstGeom prst="rect">
            <a:avLst/>
          </a:prstGeom>
          <a:noFill/>
          <a:ln>
            <a:noFill/>
          </a:ln>
        </p:spPr>
      </p:pic>
      <p:sp>
        <p:nvSpPr>
          <p:cNvPr id="752" name="Google Shape;752;p102"/>
          <p:cNvSpPr txBox="1">
            <a:spLocks noGrp="1"/>
          </p:cNvSpPr>
          <p:nvPr>
            <p:ph type="title"/>
          </p:nvPr>
        </p:nvSpPr>
        <p:spPr>
          <a:xfrm>
            <a:off x="495928" y="600232"/>
            <a:ext cx="11838600" cy="7158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transition spd="med">
    <p:fade thruBlk="1"/>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OLORS/SHAPES">
  <p:cSld name="COLORS/SHAPES">
    <p:spTree>
      <p:nvGrpSpPr>
        <p:cNvPr id="1" name="Shape 753"/>
        <p:cNvGrpSpPr/>
        <p:nvPr/>
      </p:nvGrpSpPr>
      <p:grpSpPr>
        <a:xfrm>
          <a:off x="0" y="0"/>
          <a:ext cx="0" cy="0"/>
          <a:chOff x="0" y="0"/>
          <a:chExt cx="0" cy="0"/>
        </a:xfrm>
      </p:grpSpPr>
      <p:sp>
        <p:nvSpPr>
          <p:cNvPr id="754" name="Google Shape;754;p103"/>
          <p:cNvSpPr txBox="1">
            <a:spLocks noGrp="1"/>
          </p:cNvSpPr>
          <p:nvPr>
            <p:ph type="title"/>
          </p:nvPr>
        </p:nvSpPr>
        <p:spPr>
          <a:xfrm>
            <a:off x="455502" y="734830"/>
            <a:ext cx="11957400" cy="6522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755" name="Google Shape;755;p103"/>
          <p:cNvSpPr/>
          <p:nvPr/>
        </p:nvSpPr>
        <p:spPr>
          <a:xfrm>
            <a:off x="671719" y="1536036"/>
            <a:ext cx="1831200" cy="1828200"/>
          </a:xfrm>
          <a:prstGeom prst="rect">
            <a:avLst/>
          </a:prstGeom>
          <a:solidFill>
            <a:srgbClr val="000000"/>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Font typeface="Oswald"/>
              <a:buNone/>
            </a:pPr>
            <a:r>
              <a:rPr lang="en-US" sz="1417" b="1" i="0" u="none" strike="noStrike" cap="none">
                <a:solidFill>
                  <a:srgbClr val="FFFFFF"/>
                </a:solidFill>
                <a:latin typeface="Oswald"/>
                <a:ea typeface="Oswald"/>
                <a:cs typeface="Oswald"/>
                <a:sym typeface="Oswald"/>
              </a:rPr>
              <a:t>BLACK</a:t>
            </a:r>
            <a:endParaRPr/>
          </a:p>
          <a:p>
            <a:pPr marL="0" marR="0" lvl="0" indent="0" algn="l" rtl="0">
              <a:lnSpc>
                <a:spcPct val="100000"/>
              </a:lnSpc>
              <a:spcBef>
                <a:spcPts val="0"/>
              </a:spcBef>
              <a:spcAft>
                <a:spcPts val="0"/>
              </a:spcAft>
              <a:buClr>
                <a:srgbClr val="FFFFFF"/>
              </a:buClr>
              <a:buFont typeface="Georgia"/>
              <a:buNone/>
            </a:pPr>
            <a:r>
              <a:rPr lang="en-US" sz="1417" b="0" i="0" u="none" strike="noStrike" cap="none">
                <a:solidFill>
                  <a:srgbClr val="FFFFFF"/>
                </a:solidFill>
                <a:latin typeface="Georgia"/>
                <a:ea typeface="Georgia"/>
                <a:cs typeface="Georgia"/>
                <a:sym typeface="Georgia"/>
              </a:rPr>
              <a:t>--</a:t>
            </a:r>
            <a:endParaRPr/>
          </a:p>
          <a:p>
            <a:pPr marL="0" marR="0" lvl="0" indent="0" algn="l" rtl="0">
              <a:lnSpc>
                <a:spcPct val="100000"/>
              </a:lnSpc>
              <a:spcBef>
                <a:spcPts val="0"/>
              </a:spcBef>
              <a:spcAft>
                <a:spcPts val="0"/>
              </a:spcAft>
              <a:buClr>
                <a:srgbClr val="FFFFFF"/>
              </a:buClr>
              <a:buFont typeface="Georgia"/>
              <a:buNone/>
            </a:pPr>
            <a:r>
              <a:rPr lang="en-US" sz="1276" b="0" i="0" u="none" strike="noStrike" cap="none">
                <a:solidFill>
                  <a:srgbClr val="FFFFFF"/>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FFFFFF"/>
              </a:buClr>
              <a:buFont typeface="Georgia"/>
              <a:buNone/>
            </a:pPr>
            <a:r>
              <a:rPr lang="en-US" sz="1276" b="0" i="0" u="none" strike="noStrike" cap="none">
                <a:solidFill>
                  <a:srgbClr val="FFFFFF"/>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FFFFFF"/>
              </a:buClr>
              <a:buFont typeface="Georgia"/>
              <a:buNone/>
            </a:pPr>
            <a:r>
              <a:rPr lang="en-US" sz="1276" b="0" i="0" u="none" strike="noStrike" cap="none">
                <a:solidFill>
                  <a:srgbClr val="FFFFFF"/>
                </a:solidFill>
                <a:latin typeface="Georgia"/>
                <a:ea typeface="Georgia"/>
                <a:cs typeface="Georgia"/>
                <a:sym typeface="Georgia"/>
              </a:rPr>
              <a:t>HEX 000000</a:t>
            </a:r>
            <a:endParaRPr/>
          </a:p>
          <a:p>
            <a:pPr marL="0" marR="0" lvl="0" indent="0" algn="l" rtl="0">
              <a:lnSpc>
                <a:spcPct val="100000"/>
              </a:lnSpc>
              <a:spcBef>
                <a:spcPts val="0"/>
              </a:spcBef>
              <a:spcAft>
                <a:spcPts val="0"/>
              </a:spcAft>
              <a:buClr>
                <a:srgbClr val="FFFFFF"/>
              </a:buClr>
              <a:buFont typeface="Georgia"/>
              <a:buNone/>
            </a:pPr>
            <a:r>
              <a:rPr lang="en-US" sz="1276" b="0" i="0" u="none" strike="noStrike" cap="none">
                <a:solidFill>
                  <a:srgbClr val="FFFFFF"/>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rgbClr val="000000"/>
              </a:buClr>
              <a:buFont typeface="Arial"/>
              <a:buNone/>
            </a:pPr>
            <a:endParaRPr sz="1417" b="0" i="0" u="none" strike="noStrike" cap="none">
              <a:solidFill>
                <a:srgbClr val="FFFFFF"/>
              </a:solidFill>
              <a:latin typeface="Arial"/>
              <a:ea typeface="Arial"/>
              <a:cs typeface="Arial"/>
              <a:sym typeface="Arial"/>
            </a:endParaRPr>
          </a:p>
        </p:txBody>
      </p:sp>
      <p:sp>
        <p:nvSpPr>
          <p:cNvPr id="756" name="Google Shape;756;p103"/>
          <p:cNvSpPr/>
          <p:nvPr/>
        </p:nvSpPr>
        <p:spPr>
          <a:xfrm>
            <a:off x="2691986" y="1536036"/>
            <a:ext cx="1831200" cy="1828200"/>
          </a:xfrm>
          <a:prstGeom prst="rect">
            <a:avLst/>
          </a:prstGeom>
          <a:solidFill>
            <a:srgbClr val="FFFFFF"/>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Font typeface="Oswald"/>
              <a:buNone/>
            </a:pPr>
            <a:r>
              <a:rPr lang="en-US" sz="1417" b="1" i="0" u="none" strike="noStrike" cap="none">
                <a:solidFill>
                  <a:srgbClr val="000000"/>
                </a:solidFill>
                <a:latin typeface="Oswald"/>
                <a:ea typeface="Oswald"/>
                <a:cs typeface="Oswald"/>
                <a:sym typeface="Oswald"/>
              </a:rPr>
              <a:t>WHITE</a:t>
            </a:r>
            <a:endParaRPr/>
          </a:p>
          <a:p>
            <a:pPr marL="0" marR="0" lvl="0" indent="0" algn="l" rtl="0">
              <a:lnSpc>
                <a:spcPct val="100000"/>
              </a:lnSpc>
              <a:spcBef>
                <a:spcPts val="0"/>
              </a:spcBef>
              <a:spcAft>
                <a:spcPts val="0"/>
              </a:spcAft>
              <a:buClr>
                <a:srgbClr val="000000"/>
              </a:buClr>
              <a:buFont typeface="Georgia"/>
              <a:buNone/>
            </a:pPr>
            <a:r>
              <a:rPr lang="en-US" sz="1417" b="0" i="0" u="none" strike="noStrike" cap="none">
                <a:solidFill>
                  <a:srgbClr val="000000"/>
                </a:solidFill>
                <a:latin typeface="Georgia"/>
                <a:ea typeface="Georgia"/>
                <a:cs typeface="Georgia"/>
                <a:sym typeface="Georgia"/>
              </a:rPr>
              <a:t>--</a:t>
            </a:r>
            <a:endParaRPr/>
          </a:p>
          <a:p>
            <a:pPr marL="0" marR="0" lvl="0" indent="0" algn="l" rtl="0">
              <a:lnSpc>
                <a:spcPct val="100000"/>
              </a:lnSpc>
              <a:spcBef>
                <a:spcPts val="0"/>
              </a:spcBef>
              <a:spcAft>
                <a:spcPts val="0"/>
              </a:spcAft>
              <a:buClr>
                <a:srgbClr val="000000"/>
              </a:buClr>
              <a:buFont typeface="Georgia"/>
              <a:buNone/>
            </a:pPr>
            <a:r>
              <a:rPr lang="en-US" sz="1276" b="0" i="0" u="none" strike="noStrike" cap="none">
                <a:solidFill>
                  <a:srgbClr val="000000"/>
                </a:solidFill>
                <a:latin typeface="Georgia"/>
                <a:ea typeface="Georgia"/>
                <a:cs typeface="Georgia"/>
                <a:sym typeface="Georgia"/>
              </a:rPr>
              <a:t>CMYK 0/0/0/0</a:t>
            </a:r>
            <a:endParaRPr/>
          </a:p>
          <a:p>
            <a:pPr marL="0" marR="0" lvl="0" indent="0" algn="l" rtl="0">
              <a:lnSpc>
                <a:spcPct val="100000"/>
              </a:lnSpc>
              <a:spcBef>
                <a:spcPts val="0"/>
              </a:spcBef>
              <a:spcAft>
                <a:spcPts val="0"/>
              </a:spcAft>
              <a:buClr>
                <a:srgbClr val="000000"/>
              </a:buClr>
              <a:buFont typeface="Georgia"/>
              <a:buNone/>
            </a:pPr>
            <a:r>
              <a:rPr lang="en-US" sz="1276" b="0" i="0" u="none" strike="noStrike" cap="none">
                <a:solidFill>
                  <a:srgbClr val="000000"/>
                </a:solidFill>
                <a:latin typeface="Georgia"/>
                <a:ea typeface="Georgia"/>
                <a:cs typeface="Georgia"/>
                <a:sym typeface="Georgia"/>
              </a:rPr>
              <a:t>RGB 255/255/255</a:t>
            </a:r>
            <a:endParaRPr/>
          </a:p>
          <a:p>
            <a:pPr marL="0" marR="0" lvl="0" indent="0" algn="l" rtl="0">
              <a:lnSpc>
                <a:spcPct val="100000"/>
              </a:lnSpc>
              <a:spcBef>
                <a:spcPts val="0"/>
              </a:spcBef>
              <a:spcAft>
                <a:spcPts val="0"/>
              </a:spcAft>
              <a:buClr>
                <a:srgbClr val="000000"/>
              </a:buClr>
              <a:buFont typeface="Georgia"/>
              <a:buNone/>
            </a:pPr>
            <a:r>
              <a:rPr lang="en-US" sz="1276" b="0" i="0" u="none" strike="noStrike" cap="none">
                <a:solidFill>
                  <a:srgbClr val="000000"/>
                </a:solidFill>
                <a:latin typeface="Georgia"/>
                <a:ea typeface="Georgia"/>
                <a:cs typeface="Georgia"/>
                <a:sym typeface="Georgia"/>
              </a:rPr>
              <a:t>HEX FFFFFF</a:t>
            </a:r>
            <a:endParaRPr/>
          </a:p>
          <a:p>
            <a:pPr marL="0" marR="0" lvl="0" indent="0" algn="l" rtl="0">
              <a:lnSpc>
                <a:spcPct val="100000"/>
              </a:lnSpc>
              <a:spcBef>
                <a:spcPts val="0"/>
              </a:spcBef>
              <a:spcAft>
                <a:spcPts val="0"/>
              </a:spcAft>
              <a:buClr>
                <a:srgbClr val="000000"/>
              </a:buClr>
              <a:buFont typeface="Georgia"/>
              <a:buNone/>
            </a:pPr>
            <a:r>
              <a:rPr lang="en-US" sz="1276" b="0" i="0" u="none" strike="noStrike" cap="none">
                <a:solidFill>
                  <a:srgbClr val="000000"/>
                </a:solidFill>
                <a:latin typeface="Georgia"/>
                <a:ea typeface="Georgia"/>
                <a:cs typeface="Georgia"/>
                <a:sym typeface="Georgia"/>
              </a:rPr>
              <a:t>PMS -</a:t>
            </a:r>
            <a:endParaRPr/>
          </a:p>
          <a:p>
            <a:pPr marL="0" marR="0" lvl="0" indent="0" algn="l" rtl="0">
              <a:lnSpc>
                <a:spcPct val="100000"/>
              </a:lnSpc>
              <a:spcBef>
                <a:spcPts val="0"/>
              </a:spcBef>
              <a:spcAft>
                <a:spcPts val="0"/>
              </a:spcAft>
              <a:buClr>
                <a:srgbClr val="000000"/>
              </a:buClr>
              <a:buFont typeface="Arial"/>
              <a:buNone/>
            </a:pPr>
            <a:endParaRPr sz="1417" b="0" i="0" u="none" strike="noStrike" cap="none">
              <a:solidFill>
                <a:srgbClr val="000000"/>
              </a:solidFill>
              <a:latin typeface="Arial"/>
              <a:ea typeface="Arial"/>
              <a:cs typeface="Arial"/>
              <a:sym typeface="Arial"/>
            </a:endParaRPr>
          </a:p>
        </p:txBody>
      </p:sp>
      <p:sp>
        <p:nvSpPr>
          <p:cNvPr id="757" name="Google Shape;757;p103"/>
          <p:cNvSpPr/>
          <p:nvPr/>
        </p:nvSpPr>
        <p:spPr>
          <a:xfrm>
            <a:off x="4712251" y="1536036"/>
            <a:ext cx="1831200" cy="1828200"/>
          </a:xfrm>
          <a:prstGeom prst="rect">
            <a:avLst/>
          </a:prstGeom>
          <a:solidFill>
            <a:srgbClr val="E51B24"/>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Font typeface="Oswald"/>
              <a:buNone/>
            </a:pPr>
            <a:r>
              <a:rPr lang="en-US" sz="1417" b="1" i="0" u="none" strike="noStrike" cap="none">
                <a:solidFill>
                  <a:srgbClr val="FFFFFF"/>
                </a:solidFill>
                <a:latin typeface="Oswald"/>
                <a:ea typeface="Oswald"/>
                <a:cs typeface="Oswald"/>
                <a:sym typeface="Oswald"/>
              </a:rPr>
              <a:t>RED</a:t>
            </a:r>
            <a:endParaRPr/>
          </a:p>
          <a:p>
            <a:pPr marL="0" marR="0" lvl="0" indent="0" algn="l" rtl="0">
              <a:lnSpc>
                <a:spcPct val="100000"/>
              </a:lnSpc>
              <a:spcBef>
                <a:spcPts val="0"/>
              </a:spcBef>
              <a:spcAft>
                <a:spcPts val="0"/>
              </a:spcAft>
              <a:buClr>
                <a:srgbClr val="FFFFFF"/>
              </a:buClr>
              <a:buFont typeface="Georgia"/>
              <a:buNone/>
            </a:pPr>
            <a:r>
              <a:rPr lang="en-US" sz="1417" b="0" i="0" u="none" strike="noStrike" cap="none">
                <a:solidFill>
                  <a:srgbClr val="FFFFFF"/>
                </a:solidFill>
                <a:latin typeface="Georgia"/>
                <a:ea typeface="Georgia"/>
                <a:cs typeface="Georgia"/>
                <a:sym typeface="Georgia"/>
              </a:rPr>
              <a:t>--</a:t>
            </a:r>
            <a:endParaRPr/>
          </a:p>
          <a:p>
            <a:pPr marL="0" marR="0" lvl="0" indent="0" algn="l" rtl="0">
              <a:lnSpc>
                <a:spcPct val="100000"/>
              </a:lnSpc>
              <a:spcBef>
                <a:spcPts val="0"/>
              </a:spcBef>
              <a:spcAft>
                <a:spcPts val="0"/>
              </a:spcAft>
              <a:buClr>
                <a:srgbClr val="FFFFFF"/>
              </a:buClr>
              <a:buFont typeface="Georgia"/>
              <a:buNone/>
            </a:pPr>
            <a:r>
              <a:rPr lang="en-US" sz="1276" b="0" i="0" u="none" strike="noStrike" cap="none">
                <a:solidFill>
                  <a:srgbClr val="FFFFFF"/>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FFFFFF"/>
              </a:buClr>
              <a:buFont typeface="Georgia"/>
              <a:buNone/>
            </a:pPr>
            <a:r>
              <a:rPr lang="en-US" sz="1276" b="0" i="0" u="none" strike="noStrike" cap="none">
                <a:solidFill>
                  <a:srgbClr val="FFFFFF"/>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FFFFFF"/>
              </a:buClr>
              <a:buFont typeface="Georgia"/>
              <a:buNone/>
            </a:pPr>
            <a:r>
              <a:rPr lang="en-US" sz="1276" b="0" i="0" u="none" strike="noStrike" cap="none">
                <a:solidFill>
                  <a:srgbClr val="FFFFFF"/>
                </a:solidFill>
                <a:latin typeface="Georgia"/>
                <a:ea typeface="Georgia"/>
                <a:cs typeface="Georgia"/>
                <a:sym typeface="Georgia"/>
              </a:rPr>
              <a:t>HEX 000000</a:t>
            </a:r>
            <a:endParaRPr/>
          </a:p>
          <a:p>
            <a:pPr marL="0" marR="0" lvl="0" indent="0" algn="l" rtl="0">
              <a:lnSpc>
                <a:spcPct val="100000"/>
              </a:lnSpc>
              <a:spcBef>
                <a:spcPts val="0"/>
              </a:spcBef>
              <a:spcAft>
                <a:spcPts val="0"/>
              </a:spcAft>
              <a:buClr>
                <a:srgbClr val="FFFFFF"/>
              </a:buClr>
              <a:buFont typeface="Georgia"/>
              <a:buNone/>
            </a:pPr>
            <a:r>
              <a:rPr lang="en-US" sz="1276" b="0" i="0" u="none" strike="noStrike" cap="none">
                <a:solidFill>
                  <a:srgbClr val="FFFFFF"/>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rgbClr val="000000"/>
              </a:buClr>
              <a:buFont typeface="Arial"/>
              <a:buNone/>
            </a:pPr>
            <a:endParaRPr sz="1417" b="0" i="0" u="none" strike="noStrike" cap="none">
              <a:solidFill>
                <a:srgbClr val="FFFFFF"/>
              </a:solidFill>
              <a:latin typeface="Arial"/>
              <a:ea typeface="Arial"/>
              <a:cs typeface="Arial"/>
              <a:sym typeface="Arial"/>
            </a:endParaRPr>
          </a:p>
        </p:txBody>
      </p:sp>
      <p:sp>
        <p:nvSpPr>
          <p:cNvPr id="758" name="Google Shape;758;p103"/>
          <p:cNvSpPr/>
          <p:nvPr/>
        </p:nvSpPr>
        <p:spPr>
          <a:xfrm>
            <a:off x="671717" y="3511937"/>
            <a:ext cx="1426200" cy="1423800"/>
          </a:xfrm>
          <a:prstGeom prst="rect">
            <a:avLst/>
          </a:prstGeom>
          <a:solidFill>
            <a:srgbClr val="FFDB00"/>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Font typeface="Oswald"/>
              <a:buNone/>
            </a:pPr>
            <a:r>
              <a:rPr lang="en-US" sz="1417" b="1" i="0" u="none" strike="noStrike" cap="none">
                <a:solidFill>
                  <a:srgbClr val="000000"/>
                </a:solidFill>
                <a:latin typeface="Oswald"/>
                <a:ea typeface="Oswald"/>
                <a:cs typeface="Oswald"/>
                <a:sym typeface="Oswald"/>
              </a:rPr>
              <a:t>YELLOW</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HEX 000000</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rgbClr val="000000"/>
              </a:buClr>
              <a:buFont typeface="Arial"/>
              <a:buNone/>
            </a:pPr>
            <a:endParaRPr sz="1417" b="0" i="0" u="none" strike="noStrike" cap="none">
              <a:solidFill>
                <a:srgbClr val="000000"/>
              </a:solidFill>
              <a:latin typeface="Arial"/>
              <a:ea typeface="Arial"/>
              <a:cs typeface="Arial"/>
              <a:sym typeface="Arial"/>
            </a:endParaRPr>
          </a:p>
        </p:txBody>
      </p:sp>
      <p:sp>
        <p:nvSpPr>
          <p:cNvPr id="759" name="Google Shape;759;p103"/>
          <p:cNvSpPr/>
          <p:nvPr/>
        </p:nvSpPr>
        <p:spPr>
          <a:xfrm>
            <a:off x="2270208" y="3511937"/>
            <a:ext cx="1426200" cy="1423800"/>
          </a:xfrm>
          <a:prstGeom prst="rect">
            <a:avLst/>
          </a:prstGeom>
          <a:solidFill>
            <a:srgbClr val="85E8DA"/>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Font typeface="Oswald"/>
              <a:buNone/>
            </a:pPr>
            <a:r>
              <a:rPr lang="en-US" sz="1417" b="1" i="0" u="none" strike="noStrike" cap="none">
                <a:solidFill>
                  <a:srgbClr val="000000"/>
                </a:solidFill>
                <a:latin typeface="Oswald"/>
                <a:ea typeface="Oswald"/>
                <a:cs typeface="Oswald"/>
                <a:sym typeface="Oswald"/>
              </a:rPr>
              <a:t>MINT</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HEX 85e8da</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rgbClr val="000000"/>
              </a:buClr>
              <a:buFont typeface="Arial"/>
              <a:buNone/>
            </a:pPr>
            <a:endParaRPr sz="1417" b="0" i="0" u="none" strike="noStrike" cap="none">
              <a:solidFill>
                <a:srgbClr val="000000"/>
              </a:solidFill>
              <a:latin typeface="Arial"/>
              <a:ea typeface="Arial"/>
              <a:cs typeface="Arial"/>
              <a:sym typeface="Arial"/>
            </a:endParaRPr>
          </a:p>
        </p:txBody>
      </p:sp>
      <p:sp>
        <p:nvSpPr>
          <p:cNvPr id="760" name="Google Shape;760;p103"/>
          <p:cNvSpPr/>
          <p:nvPr/>
        </p:nvSpPr>
        <p:spPr>
          <a:xfrm>
            <a:off x="3868695" y="3511937"/>
            <a:ext cx="1426200" cy="1423800"/>
          </a:xfrm>
          <a:prstGeom prst="rect">
            <a:avLst/>
          </a:prstGeom>
          <a:solidFill>
            <a:srgbClr val="1ECAC7"/>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Font typeface="Oswald"/>
              <a:buNone/>
            </a:pPr>
            <a:r>
              <a:rPr lang="en-US" sz="1417" b="1" i="0" u="none" strike="noStrike" cap="none">
                <a:solidFill>
                  <a:srgbClr val="000000"/>
                </a:solidFill>
                <a:latin typeface="Oswald"/>
                <a:ea typeface="Oswald"/>
                <a:cs typeface="Oswald"/>
                <a:sym typeface="Oswald"/>
              </a:rPr>
              <a:t>TEAL</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HEX 1ecac7</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rgbClr val="000000"/>
              </a:buClr>
              <a:buFont typeface="Arial"/>
              <a:buNone/>
            </a:pPr>
            <a:endParaRPr sz="1417" b="0" i="0" u="none" strike="noStrike" cap="none">
              <a:solidFill>
                <a:srgbClr val="000000"/>
              </a:solidFill>
              <a:latin typeface="Arial"/>
              <a:ea typeface="Arial"/>
              <a:cs typeface="Arial"/>
              <a:sym typeface="Arial"/>
            </a:endParaRPr>
          </a:p>
        </p:txBody>
      </p:sp>
      <p:sp>
        <p:nvSpPr>
          <p:cNvPr id="761" name="Google Shape;761;p103"/>
          <p:cNvSpPr/>
          <p:nvPr/>
        </p:nvSpPr>
        <p:spPr>
          <a:xfrm>
            <a:off x="671734" y="5106994"/>
            <a:ext cx="1426200" cy="1423800"/>
          </a:xfrm>
          <a:prstGeom prst="rect">
            <a:avLst/>
          </a:prstGeom>
          <a:solidFill>
            <a:srgbClr val="FFAEC2"/>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Font typeface="Oswald"/>
              <a:buNone/>
            </a:pPr>
            <a:r>
              <a:rPr lang="en-US" sz="1417" b="1" i="0" u="none" strike="noStrike" cap="none">
                <a:solidFill>
                  <a:srgbClr val="000000"/>
                </a:solidFill>
                <a:latin typeface="Oswald"/>
                <a:ea typeface="Oswald"/>
                <a:cs typeface="Oswald"/>
                <a:sym typeface="Oswald"/>
              </a:rPr>
              <a:t>PINK</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HEX ffaec2</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rgbClr val="000000"/>
              </a:buClr>
              <a:buFont typeface="Arial"/>
              <a:buNone/>
            </a:pPr>
            <a:endParaRPr sz="1417" b="0" i="0" u="none" strike="noStrike" cap="none">
              <a:solidFill>
                <a:srgbClr val="000000"/>
              </a:solidFill>
              <a:latin typeface="Arial"/>
              <a:ea typeface="Arial"/>
              <a:cs typeface="Arial"/>
              <a:sym typeface="Arial"/>
            </a:endParaRPr>
          </a:p>
        </p:txBody>
      </p:sp>
      <p:sp>
        <p:nvSpPr>
          <p:cNvPr id="762" name="Google Shape;762;p103"/>
          <p:cNvSpPr/>
          <p:nvPr/>
        </p:nvSpPr>
        <p:spPr>
          <a:xfrm>
            <a:off x="2270225" y="5106994"/>
            <a:ext cx="1426200" cy="1423800"/>
          </a:xfrm>
          <a:prstGeom prst="rect">
            <a:avLst/>
          </a:prstGeom>
          <a:solidFill>
            <a:srgbClr val="EAEAEA"/>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Font typeface="Oswald"/>
              <a:buNone/>
            </a:pPr>
            <a:r>
              <a:rPr lang="en-US" sz="1417" b="1" i="0" u="none" strike="noStrike" cap="none">
                <a:solidFill>
                  <a:srgbClr val="000000"/>
                </a:solidFill>
                <a:latin typeface="Oswald"/>
                <a:ea typeface="Oswald"/>
                <a:cs typeface="Oswald"/>
                <a:sym typeface="Oswald"/>
              </a:rPr>
              <a:t>LIGHT GREY</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HEX eaeaea</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rgbClr val="000000"/>
              </a:buClr>
              <a:buFont typeface="Arial"/>
              <a:buNone/>
            </a:pPr>
            <a:endParaRPr sz="1417" b="0" i="0" u="none" strike="noStrike" cap="none">
              <a:solidFill>
                <a:srgbClr val="000000"/>
              </a:solidFill>
              <a:latin typeface="Arial"/>
              <a:ea typeface="Arial"/>
              <a:cs typeface="Arial"/>
              <a:sym typeface="Arial"/>
            </a:endParaRPr>
          </a:p>
        </p:txBody>
      </p:sp>
      <p:sp>
        <p:nvSpPr>
          <p:cNvPr id="763" name="Google Shape;763;p103"/>
          <p:cNvSpPr/>
          <p:nvPr/>
        </p:nvSpPr>
        <p:spPr>
          <a:xfrm>
            <a:off x="5467184" y="3511937"/>
            <a:ext cx="1426200" cy="1423800"/>
          </a:xfrm>
          <a:prstGeom prst="rect">
            <a:avLst/>
          </a:prstGeom>
          <a:solidFill>
            <a:srgbClr val="7A1743"/>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Font typeface="Oswald"/>
              <a:buNone/>
            </a:pPr>
            <a:r>
              <a:rPr lang="en-US" sz="1417" b="1" i="0" u="none" strike="noStrike" cap="none">
                <a:solidFill>
                  <a:srgbClr val="FFFFFF"/>
                </a:solidFill>
                <a:latin typeface="Oswald"/>
                <a:ea typeface="Oswald"/>
                <a:cs typeface="Oswald"/>
                <a:sym typeface="Oswald"/>
              </a:rPr>
              <a:t>BURGUNDY</a:t>
            </a:r>
            <a:endParaRPr/>
          </a:p>
          <a:p>
            <a:pPr marL="0" marR="0" lvl="0" indent="0" algn="l" rtl="0">
              <a:lnSpc>
                <a:spcPct val="100000"/>
              </a:lnSpc>
              <a:spcBef>
                <a:spcPts val="0"/>
              </a:spcBef>
              <a:spcAft>
                <a:spcPts val="0"/>
              </a:spcAft>
              <a:buClr>
                <a:srgbClr val="FFFFFF"/>
              </a:buClr>
              <a:buFont typeface="Georgia"/>
              <a:buNone/>
            </a:pPr>
            <a:r>
              <a:rPr lang="en-US" sz="992" b="0" i="0" u="none" strike="noStrike" cap="none">
                <a:solidFill>
                  <a:srgbClr val="FFFFFF"/>
                </a:solidFill>
                <a:latin typeface="Georgia"/>
                <a:ea typeface="Georgia"/>
                <a:cs typeface="Georgia"/>
                <a:sym typeface="Georgia"/>
              </a:rPr>
              <a:t>--</a:t>
            </a:r>
            <a:endParaRPr/>
          </a:p>
          <a:p>
            <a:pPr marL="0" marR="0" lvl="0" indent="0" algn="l" rtl="0">
              <a:lnSpc>
                <a:spcPct val="100000"/>
              </a:lnSpc>
              <a:spcBef>
                <a:spcPts val="0"/>
              </a:spcBef>
              <a:spcAft>
                <a:spcPts val="0"/>
              </a:spcAft>
              <a:buClr>
                <a:srgbClr val="FFFFFF"/>
              </a:buClr>
              <a:buFont typeface="Georgia"/>
              <a:buNone/>
            </a:pPr>
            <a:r>
              <a:rPr lang="en-US" sz="992" b="0" i="0" u="none" strike="noStrike" cap="none">
                <a:solidFill>
                  <a:srgbClr val="FFFFFF"/>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FFFFFF"/>
              </a:buClr>
              <a:buFont typeface="Georgia"/>
              <a:buNone/>
            </a:pPr>
            <a:r>
              <a:rPr lang="en-US" sz="992" b="0" i="0" u="none" strike="noStrike" cap="none">
                <a:solidFill>
                  <a:srgbClr val="FFFFFF"/>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FFFFFF"/>
              </a:buClr>
              <a:buFont typeface="Georgia"/>
              <a:buNone/>
            </a:pPr>
            <a:r>
              <a:rPr lang="en-US" sz="992" b="0" i="0" u="none" strike="noStrike" cap="none">
                <a:solidFill>
                  <a:srgbClr val="FFFFFF"/>
                </a:solidFill>
                <a:latin typeface="Georgia"/>
                <a:ea typeface="Georgia"/>
                <a:cs typeface="Georgia"/>
                <a:sym typeface="Georgia"/>
              </a:rPr>
              <a:t>HEX 7a1743</a:t>
            </a:r>
            <a:endParaRPr/>
          </a:p>
          <a:p>
            <a:pPr marL="0" marR="0" lvl="0" indent="0" algn="l" rtl="0">
              <a:lnSpc>
                <a:spcPct val="100000"/>
              </a:lnSpc>
              <a:spcBef>
                <a:spcPts val="0"/>
              </a:spcBef>
              <a:spcAft>
                <a:spcPts val="0"/>
              </a:spcAft>
              <a:buClr>
                <a:srgbClr val="FFFFFF"/>
              </a:buClr>
              <a:buFont typeface="Georgia"/>
              <a:buNone/>
            </a:pPr>
            <a:r>
              <a:rPr lang="en-US" sz="992" b="0" i="0" u="none" strike="noStrike" cap="none">
                <a:solidFill>
                  <a:srgbClr val="FFFFFF"/>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rgbClr val="000000"/>
              </a:buClr>
              <a:buFont typeface="Arial"/>
              <a:buNone/>
            </a:pPr>
            <a:endParaRPr sz="1417" b="0" i="0" u="none" strike="noStrike" cap="none">
              <a:solidFill>
                <a:srgbClr val="FFFFFF"/>
              </a:solidFill>
              <a:latin typeface="Arial"/>
              <a:ea typeface="Arial"/>
              <a:cs typeface="Arial"/>
              <a:sym typeface="Arial"/>
            </a:endParaRPr>
          </a:p>
        </p:txBody>
      </p:sp>
      <p:sp>
        <p:nvSpPr>
          <p:cNvPr id="764" name="Google Shape;764;p103"/>
          <p:cNvSpPr/>
          <p:nvPr/>
        </p:nvSpPr>
        <p:spPr>
          <a:xfrm>
            <a:off x="3868712" y="5106994"/>
            <a:ext cx="1426200" cy="1423800"/>
          </a:xfrm>
          <a:prstGeom prst="rect">
            <a:avLst/>
          </a:prstGeom>
          <a:solidFill>
            <a:srgbClr val="333333"/>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Font typeface="Oswald"/>
              <a:buNone/>
            </a:pPr>
            <a:r>
              <a:rPr lang="en-US" sz="1417" b="1" i="0" u="none" strike="noStrike" cap="none">
                <a:solidFill>
                  <a:srgbClr val="FFFFFF"/>
                </a:solidFill>
                <a:latin typeface="Oswald"/>
                <a:ea typeface="Oswald"/>
                <a:cs typeface="Oswald"/>
                <a:sym typeface="Oswald"/>
              </a:rPr>
              <a:t>DARK GREY</a:t>
            </a:r>
            <a:endParaRPr/>
          </a:p>
          <a:p>
            <a:pPr marL="0" marR="0" lvl="0" indent="0" algn="l" rtl="0">
              <a:lnSpc>
                <a:spcPct val="100000"/>
              </a:lnSpc>
              <a:spcBef>
                <a:spcPts val="0"/>
              </a:spcBef>
              <a:spcAft>
                <a:spcPts val="0"/>
              </a:spcAft>
              <a:buClr>
                <a:srgbClr val="FFFFFF"/>
              </a:buClr>
              <a:buFont typeface="Georgia"/>
              <a:buNone/>
            </a:pPr>
            <a:r>
              <a:rPr lang="en-US" sz="992" b="0" i="0" u="none" strike="noStrike" cap="none">
                <a:solidFill>
                  <a:srgbClr val="FFFFFF"/>
                </a:solidFill>
                <a:latin typeface="Georgia"/>
                <a:ea typeface="Georgia"/>
                <a:cs typeface="Georgia"/>
                <a:sym typeface="Georgia"/>
              </a:rPr>
              <a:t>--</a:t>
            </a:r>
            <a:endParaRPr/>
          </a:p>
          <a:p>
            <a:pPr marL="0" marR="0" lvl="0" indent="0" algn="l" rtl="0">
              <a:lnSpc>
                <a:spcPct val="100000"/>
              </a:lnSpc>
              <a:spcBef>
                <a:spcPts val="0"/>
              </a:spcBef>
              <a:spcAft>
                <a:spcPts val="0"/>
              </a:spcAft>
              <a:buClr>
                <a:srgbClr val="FFFFFF"/>
              </a:buClr>
              <a:buFont typeface="Georgia"/>
              <a:buNone/>
            </a:pPr>
            <a:r>
              <a:rPr lang="en-US" sz="992" b="0" i="0" u="none" strike="noStrike" cap="none">
                <a:solidFill>
                  <a:srgbClr val="FFFFFF"/>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FFFFFF"/>
              </a:buClr>
              <a:buFont typeface="Georgia"/>
              <a:buNone/>
            </a:pPr>
            <a:r>
              <a:rPr lang="en-US" sz="992" b="0" i="0" u="none" strike="noStrike" cap="none">
                <a:solidFill>
                  <a:srgbClr val="FFFFFF"/>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FFFFFF"/>
              </a:buClr>
              <a:buFont typeface="Georgia"/>
              <a:buNone/>
            </a:pPr>
            <a:r>
              <a:rPr lang="en-US" sz="992" b="0" i="0" u="none" strike="noStrike" cap="none">
                <a:solidFill>
                  <a:srgbClr val="FFFFFF"/>
                </a:solidFill>
                <a:latin typeface="Georgia"/>
                <a:ea typeface="Georgia"/>
                <a:cs typeface="Georgia"/>
                <a:sym typeface="Georgia"/>
              </a:rPr>
              <a:t>HEX 333333</a:t>
            </a:r>
            <a:endParaRPr/>
          </a:p>
          <a:p>
            <a:pPr marL="0" marR="0" lvl="0" indent="0" algn="l" rtl="0">
              <a:lnSpc>
                <a:spcPct val="100000"/>
              </a:lnSpc>
              <a:spcBef>
                <a:spcPts val="0"/>
              </a:spcBef>
              <a:spcAft>
                <a:spcPts val="0"/>
              </a:spcAft>
              <a:buClr>
                <a:srgbClr val="FFFFFF"/>
              </a:buClr>
              <a:buFont typeface="Georgia"/>
              <a:buNone/>
            </a:pPr>
            <a:r>
              <a:rPr lang="en-US" sz="992" b="0" i="0" u="none" strike="noStrike" cap="none">
                <a:solidFill>
                  <a:srgbClr val="FFFFFF"/>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rgbClr val="000000"/>
              </a:buClr>
              <a:buFont typeface="Arial"/>
              <a:buNone/>
            </a:pPr>
            <a:endParaRPr sz="1417" b="0" i="0" u="none" strike="noStrike" cap="none">
              <a:solidFill>
                <a:srgbClr val="FFFFFF"/>
              </a:solidFill>
              <a:latin typeface="Arial"/>
              <a:ea typeface="Arial"/>
              <a:cs typeface="Arial"/>
              <a:sym typeface="Arial"/>
            </a:endParaRPr>
          </a:p>
        </p:txBody>
      </p:sp>
      <p:grpSp>
        <p:nvGrpSpPr>
          <p:cNvPr id="765" name="Google Shape;765;p103"/>
          <p:cNvGrpSpPr/>
          <p:nvPr/>
        </p:nvGrpSpPr>
        <p:grpSpPr>
          <a:xfrm>
            <a:off x="8809403" y="1644332"/>
            <a:ext cx="2616343" cy="2712688"/>
            <a:chOff x="1020750" y="2355030"/>
            <a:chExt cx="1839645" cy="1910613"/>
          </a:xfrm>
        </p:grpSpPr>
        <p:sp>
          <p:nvSpPr>
            <p:cNvPr id="766" name="Google Shape;766;p103"/>
            <p:cNvSpPr/>
            <p:nvPr/>
          </p:nvSpPr>
          <p:spPr>
            <a:xfrm>
              <a:off x="1020750" y="2355030"/>
              <a:ext cx="1822500" cy="1902000"/>
            </a:xfrm>
            <a:prstGeom prst="rect">
              <a:avLst/>
            </a:prstGeom>
            <a:solidFill>
              <a:srgbClr val="FFDB00"/>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Oswald"/>
                <a:buNone/>
              </a:pPr>
              <a:r>
                <a:rPr lang="en-US" sz="1985" b="1" i="0" u="none" strike="noStrike" cap="none">
                  <a:solidFill>
                    <a:srgbClr val="000000"/>
                  </a:solidFill>
                  <a:latin typeface="Oswald"/>
                  <a:ea typeface="Oswald"/>
                  <a:cs typeface="Oswald"/>
                  <a:sym typeface="Oswald"/>
                </a:rPr>
                <a:t>INSERT TERM</a:t>
              </a:r>
              <a:endParaRPr/>
            </a:p>
            <a:p>
              <a:pPr marL="0" marR="0" lvl="0" indent="0" algn="l" rtl="0">
                <a:lnSpc>
                  <a:spcPct val="115000"/>
                </a:lnSpc>
                <a:spcBef>
                  <a:spcPts val="0"/>
                </a:spcBef>
                <a:spcAft>
                  <a:spcPts val="0"/>
                </a:spcAft>
                <a:buClr>
                  <a:srgbClr val="000000"/>
                </a:buClr>
                <a:buFont typeface="Arial"/>
                <a:buNone/>
              </a:pPr>
              <a:endParaRPr sz="851"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Font typeface="Arial"/>
                <a:buNone/>
              </a:pPr>
              <a:r>
                <a:rPr lang="en-US" sz="1985" b="0" i="0" u="none" strike="noStrike" cap="none">
                  <a:solidFill>
                    <a:srgbClr val="000000"/>
                  </a:solidFill>
                  <a:latin typeface="Georgia"/>
                  <a:ea typeface="Georgia"/>
                  <a:cs typeface="Georgia"/>
                  <a:sym typeface="Georgia"/>
                </a:rPr>
                <a:t>Ipsum dolor sit amet...</a:t>
              </a:r>
              <a:endParaRPr/>
            </a:p>
            <a:p>
              <a:pPr marL="0" marR="0" lvl="0" indent="0" algn="l" rtl="0">
                <a:lnSpc>
                  <a:spcPct val="115000"/>
                </a:lnSpc>
                <a:spcBef>
                  <a:spcPts val="0"/>
                </a:spcBef>
                <a:spcAft>
                  <a:spcPts val="0"/>
                </a:spcAft>
                <a:buClr>
                  <a:srgbClr val="000000"/>
                </a:buClr>
                <a:buFont typeface="Arial"/>
                <a:buNone/>
              </a:pPr>
              <a:endParaRPr sz="1985" b="0" i="0" u="none" strike="noStrike" cap="none">
                <a:solidFill>
                  <a:srgbClr val="000000"/>
                </a:solidFill>
                <a:latin typeface="Georgia"/>
                <a:ea typeface="Georgia"/>
                <a:cs typeface="Georgia"/>
                <a:sym typeface="Georgia"/>
              </a:endParaRPr>
            </a:p>
          </p:txBody>
        </p:sp>
        <p:grpSp>
          <p:nvGrpSpPr>
            <p:cNvPr id="767" name="Google Shape;767;p103"/>
            <p:cNvGrpSpPr/>
            <p:nvPr/>
          </p:nvGrpSpPr>
          <p:grpSpPr>
            <a:xfrm>
              <a:off x="2584713" y="3989961"/>
              <a:ext cx="275682" cy="275682"/>
              <a:chOff x="2893512" y="3993856"/>
              <a:chExt cx="275682" cy="275682"/>
            </a:xfrm>
          </p:grpSpPr>
          <p:sp>
            <p:nvSpPr>
              <p:cNvPr id="768" name="Google Shape;768;p103"/>
              <p:cNvSpPr/>
              <p:nvPr/>
            </p:nvSpPr>
            <p:spPr>
              <a:xfrm rot="-5400000">
                <a:off x="2893512" y="3999838"/>
                <a:ext cx="269700" cy="269700"/>
              </a:xfrm>
              <a:prstGeom prst="rtTriangl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985" b="0" i="0" u="none" strike="noStrike" cap="none">
                  <a:solidFill>
                    <a:srgbClr val="000000"/>
                  </a:solidFill>
                  <a:latin typeface="Arial"/>
                  <a:ea typeface="Arial"/>
                  <a:cs typeface="Arial"/>
                  <a:sym typeface="Arial"/>
                </a:endParaRPr>
              </a:p>
            </p:txBody>
          </p:sp>
          <p:sp>
            <p:nvSpPr>
              <p:cNvPr id="769" name="Google Shape;769;p103"/>
              <p:cNvSpPr/>
              <p:nvPr/>
            </p:nvSpPr>
            <p:spPr>
              <a:xfrm rot="5400000">
                <a:off x="2899494" y="3993856"/>
                <a:ext cx="269700" cy="269700"/>
              </a:xfrm>
              <a:prstGeom prst="rtTriangle">
                <a:avLst/>
              </a:prstGeom>
              <a:solidFill>
                <a:srgbClr val="FFFFFF">
                  <a:alpha val="505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985" b="0" i="0" u="none" strike="noStrike" cap="none">
                  <a:solidFill>
                    <a:srgbClr val="000000"/>
                  </a:solidFill>
                  <a:latin typeface="Arial"/>
                  <a:ea typeface="Arial"/>
                  <a:cs typeface="Arial"/>
                  <a:sym typeface="Arial"/>
                </a:endParaRPr>
              </a:p>
            </p:txBody>
          </p:sp>
        </p:grpSp>
      </p:grpSp>
      <p:grpSp>
        <p:nvGrpSpPr>
          <p:cNvPr id="770" name="Google Shape;770;p103"/>
          <p:cNvGrpSpPr/>
          <p:nvPr/>
        </p:nvGrpSpPr>
        <p:grpSpPr>
          <a:xfrm>
            <a:off x="8379256" y="4483601"/>
            <a:ext cx="3476426" cy="2155574"/>
            <a:chOff x="5540475" y="1141525"/>
            <a:chExt cx="2444400" cy="1518224"/>
          </a:xfrm>
        </p:grpSpPr>
        <p:sp>
          <p:nvSpPr>
            <p:cNvPr id="771" name="Google Shape;771;p103"/>
            <p:cNvSpPr/>
            <p:nvPr/>
          </p:nvSpPr>
          <p:spPr>
            <a:xfrm>
              <a:off x="5540475" y="1141525"/>
              <a:ext cx="2444400" cy="1324200"/>
            </a:xfrm>
            <a:prstGeom prst="roundRect">
              <a:avLst>
                <a:gd name="adj" fmla="val 16667"/>
              </a:avLst>
            </a:prstGeom>
            <a:solidFill>
              <a:srgbClr val="E51B24"/>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FFFFFF"/>
                </a:buClr>
                <a:buFont typeface="Georgia"/>
                <a:buNone/>
              </a:pPr>
              <a:r>
                <a:rPr lang="en-US" sz="1702" b="0" i="0" u="none" strike="noStrike" cap="none">
                  <a:solidFill>
                    <a:srgbClr val="FFFFFF"/>
                  </a:solidFill>
                  <a:latin typeface="Georgia"/>
                  <a:ea typeface="Georgia"/>
                  <a:cs typeface="Georgia"/>
                  <a:sym typeface="Georgia"/>
                </a:rPr>
                <a:t>Ipsum dolor sit amet...</a:t>
              </a:r>
              <a:endParaRPr/>
            </a:p>
          </p:txBody>
        </p:sp>
        <p:sp>
          <p:nvSpPr>
            <p:cNvPr id="772" name="Google Shape;772;p103"/>
            <p:cNvSpPr/>
            <p:nvPr/>
          </p:nvSpPr>
          <p:spPr>
            <a:xfrm rot="10800000">
              <a:off x="6647474" y="2390949"/>
              <a:ext cx="230400" cy="268800"/>
            </a:xfrm>
            <a:prstGeom prst="triangle">
              <a:avLst>
                <a:gd name="adj" fmla="val 50000"/>
              </a:avLst>
            </a:prstGeom>
            <a:solidFill>
              <a:srgbClr val="E51B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985" b="0" i="0" u="none" strike="noStrike" cap="none">
                <a:solidFill>
                  <a:srgbClr val="000000"/>
                </a:solidFill>
                <a:latin typeface="Arial"/>
                <a:ea typeface="Arial"/>
                <a:cs typeface="Arial"/>
                <a:sym typeface="Arial"/>
              </a:endParaRPr>
            </a:p>
          </p:txBody>
        </p:sp>
      </p:grpSp>
    </p:spTree>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theme" Target="../theme/theme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theme" Target="../theme/theme3.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8"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theme" Target="../theme/theme4.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cxnSp>
        <p:nvCxnSpPr>
          <p:cNvPr id="6" name="Google Shape;6;p1"/>
          <p:cNvCxnSpPr/>
          <p:nvPr/>
        </p:nvCxnSpPr>
        <p:spPr>
          <a:xfrm>
            <a:off x="635001" y="635000"/>
            <a:ext cx="11734720" cy="0"/>
          </a:xfrm>
          <a:prstGeom prst="straightConnector1">
            <a:avLst/>
          </a:prstGeom>
          <a:noFill/>
          <a:ln w="9525" cap="flat" cmpd="sng">
            <a:solidFill>
              <a:srgbClr val="000000"/>
            </a:solidFill>
            <a:prstDash val="solid"/>
            <a:round/>
            <a:headEnd type="none" w="sm" len="sm"/>
            <a:tailEnd type="none" w="sm" len="sm"/>
          </a:ln>
        </p:spPr>
      </p:cxnSp>
      <p:cxnSp>
        <p:nvCxnSpPr>
          <p:cNvPr id="7" name="Google Shape;7;p1"/>
          <p:cNvCxnSpPr/>
          <p:nvPr/>
        </p:nvCxnSpPr>
        <p:spPr>
          <a:xfrm>
            <a:off x="635001" y="1219200"/>
            <a:ext cx="11734720" cy="0"/>
          </a:xfrm>
          <a:prstGeom prst="straightConnector1">
            <a:avLst/>
          </a:prstGeom>
          <a:noFill/>
          <a:ln w="9525" cap="flat" cmpd="sng">
            <a:solidFill>
              <a:srgbClr val="000000"/>
            </a:solidFill>
            <a:prstDash val="solid"/>
            <a:round/>
            <a:headEnd type="none" w="sm" len="sm"/>
            <a:tailEnd type="none" w="sm" len="sm"/>
          </a:ln>
        </p:spPr>
      </p:cxnSp>
      <p:sp>
        <p:nvSpPr>
          <p:cNvPr id="8" name="Google Shape;8;p1"/>
          <p:cNvSpPr txBox="1">
            <a:spLocks noGrp="1"/>
          </p:cNvSpPr>
          <p:nvPr>
            <p:ph type="title"/>
          </p:nvPr>
        </p:nvSpPr>
        <p:spPr>
          <a:xfrm>
            <a:off x="635001" y="1473200"/>
            <a:ext cx="11734720" cy="711403"/>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R="0" lvl="0" algn="l" rtl="0">
              <a:lnSpc>
                <a:spcPct val="92592"/>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R="0" lvl="1" algn="l" rtl="0">
              <a:lnSpc>
                <a:spcPct val="92592"/>
              </a:lnSpc>
              <a:spcBef>
                <a:spcPts val="0"/>
              </a:spcBef>
              <a:spcAft>
                <a:spcPts val="0"/>
              </a:spcAft>
              <a:buSzPts val="1700"/>
              <a:buFont typeface="Arial"/>
              <a:buNone/>
              <a:defRPr sz="1700"/>
            </a:lvl2pPr>
            <a:lvl3pPr marR="0" lvl="2" algn="l" rtl="0">
              <a:lnSpc>
                <a:spcPct val="92592"/>
              </a:lnSpc>
              <a:spcBef>
                <a:spcPts val="0"/>
              </a:spcBef>
              <a:spcAft>
                <a:spcPts val="0"/>
              </a:spcAft>
              <a:buSzPts val="1700"/>
              <a:buFont typeface="Arial"/>
              <a:buNone/>
              <a:defRPr sz="1700"/>
            </a:lvl3pPr>
            <a:lvl4pPr marR="0" lvl="3" algn="l" rtl="0">
              <a:lnSpc>
                <a:spcPct val="92592"/>
              </a:lnSpc>
              <a:spcBef>
                <a:spcPts val="0"/>
              </a:spcBef>
              <a:spcAft>
                <a:spcPts val="0"/>
              </a:spcAft>
              <a:buSzPts val="1700"/>
              <a:buFont typeface="Arial"/>
              <a:buNone/>
              <a:defRPr sz="1700"/>
            </a:lvl4pPr>
            <a:lvl5pPr marR="0" lvl="4" algn="l" rtl="0">
              <a:lnSpc>
                <a:spcPct val="92592"/>
              </a:lnSpc>
              <a:spcBef>
                <a:spcPts val="0"/>
              </a:spcBef>
              <a:spcAft>
                <a:spcPts val="0"/>
              </a:spcAft>
              <a:buSzPts val="1700"/>
              <a:buFont typeface="Arial"/>
              <a:buNone/>
              <a:defRPr sz="1700"/>
            </a:lvl5pPr>
            <a:lvl6pPr marR="0" lvl="5" algn="l" rtl="0">
              <a:lnSpc>
                <a:spcPct val="92592"/>
              </a:lnSpc>
              <a:spcBef>
                <a:spcPts val="0"/>
              </a:spcBef>
              <a:spcAft>
                <a:spcPts val="0"/>
              </a:spcAft>
              <a:buSzPts val="1700"/>
              <a:buFont typeface="Arial"/>
              <a:buNone/>
              <a:defRPr sz="1700"/>
            </a:lvl6pPr>
            <a:lvl7pPr marR="0" lvl="6" algn="l" rtl="0">
              <a:lnSpc>
                <a:spcPct val="92592"/>
              </a:lnSpc>
              <a:spcBef>
                <a:spcPts val="0"/>
              </a:spcBef>
              <a:spcAft>
                <a:spcPts val="0"/>
              </a:spcAft>
              <a:buSzPts val="1700"/>
              <a:buFont typeface="Arial"/>
              <a:buNone/>
              <a:defRPr sz="1700"/>
            </a:lvl7pPr>
            <a:lvl8pPr marR="0" lvl="7" algn="l" rtl="0">
              <a:lnSpc>
                <a:spcPct val="92592"/>
              </a:lnSpc>
              <a:spcBef>
                <a:spcPts val="0"/>
              </a:spcBef>
              <a:spcAft>
                <a:spcPts val="0"/>
              </a:spcAft>
              <a:buSzPts val="1700"/>
              <a:buFont typeface="Arial"/>
              <a:buNone/>
              <a:defRPr sz="1700"/>
            </a:lvl8pPr>
            <a:lvl9pPr marR="0" lvl="8" algn="l" rtl="0">
              <a:lnSpc>
                <a:spcPct val="92592"/>
              </a:lnSpc>
              <a:spcBef>
                <a:spcPts val="0"/>
              </a:spcBef>
              <a:spcAft>
                <a:spcPts val="0"/>
              </a:spcAft>
              <a:buSzPts val="1700"/>
              <a:buFont typeface="Arial"/>
              <a:buNone/>
              <a:defRPr sz="1700"/>
            </a:lvl9pPr>
          </a:lstStyle>
          <a:p>
            <a:endParaRPr/>
          </a:p>
        </p:txBody>
      </p:sp>
      <p:sp>
        <p:nvSpPr>
          <p:cNvPr id="9" name="Google Shape;9;p1"/>
          <p:cNvSpPr txBox="1">
            <a:spLocks noGrp="1"/>
          </p:cNvSpPr>
          <p:nvPr>
            <p:ph type="body" idx="1"/>
          </p:nvPr>
        </p:nvSpPr>
        <p:spPr>
          <a:xfrm>
            <a:off x="632057" y="2413000"/>
            <a:ext cx="11734720" cy="3810014"/>
          </a:xfrm>
          <a:prstGeom prst="rect">
            <a:avLst/>
          </a:prstGeom>
          <a:noFill/>
          <a:ln>
            <a:noFill/>
          </a:ln>
        </p:spPr>
        <p:txBody>
          <a:bodyPr spcFirstLastPara="1" wrap="square" lIns="91425" tIns="91425" rIns="91425" bIns="91425" anchor="t" anchorCtr="0"/>
          <a:lstStyle>
            <a:lvl1pPr marL="457200" marR="0" lvl="0" indent="-311150" algn="l" rtl="0">
              <a:lnSpc>
                <a:spcPct val="100000"/>
              </a:lnSpc>
              <a:spcBef>
                <a:spcPts val="9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90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90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90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90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9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9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9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9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37"/>
          <p:cNvSpPr txBox="1">
            <a:spLocks noGrp="1"/>
          </p:cNvSpPr>
          <p:nvPr>
            <p:ph type="title"/>
          </p:nvPr>
        </p:nvSpPr>
        <p:spPr>
          <a:xfrm>
            <a:off x="495927" y="683431"/>
            <a:ext cx="11216700" cy="560100"/>
          </a:xfrm>
          <a:prstGeom prst="rect">
            <a:avLst/>
          </a:prstGeom>
          <a:noFill/>
          <a:ln>
            <a:noFill/>
          </a:ln>
        </p:spPr>
        <p:txBody>
          <a:bodyPr spcFirstLastPara="1" wrap="square" lIns="129950" tIns="129950" rIns="129950" bIns="129950" anchor="ctr" anchorCtr="0"/>
          <a:lstStyle>
            <a:lvl1pPr marR="0" lvl="0" algn="l" rtl="0">
              <a:lnSpc>
                <a:spcPct val="90000"/>
              </a:lnSpc>
              <a:spcBef>
                <a:spcPts val="0"/>
              </a:spcBef>
              <a:spcAft>
                <a:spcPts val="0"/>
              </a:spcAft>
              <a:buClr>
                <a:schemeClr val="dk1"/>
              </a:buClr>
              <a:buSzPts val="1300"/>
              <a:buFont typeface="Oswald"/>
              <a:buNone/>
              <a:defRPr sz="3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300"/>
              <a:buFont typeface="Arial"/>
              <a:buNone/>
              <a:defRPr sz="1700" b="0" i="0" u="none" strike="noStrike" cap="none">
                <a:solidFill>
                  <a:srgbClr val="000000"/>
                </a:solidFill>
                <a:latin typeface="Arial"/>
                <a:ea typeface="Arial"/>
                <a:cs typeface="Arial"/>
                <a:sym typeface="Arial"/>
              </a:defRPr>
            </a:lvl9pPr>
          </a:lstStyle>
          <a:p>
            <a:endParaRPr/>
          </a:p>
        </p:txBody>
      </p:sp>
      <p:sp>
        <p:nvSpPr>
          <p:cNvPr id="243" name="Google Shape;243;p37"/>
          <p:cNvSpPr txBox="1">
            <a:spLocks noGrp="1"/>
          </p:cNvSpPr>
          <p:nvPr>
            <p:ph type="body" idx="1"/>
          </p:nvPr>
        </p:nvSpPr>
        <p:spPr>
          <a:xfrm>
            <a:off x="495927" y="1448769"/>
            <a:ext cx="11216700" cy="4633200"/>
          </a:xfrm>
          <a:prstGeom prst="rect">
            <a:avLst/>
          </a:prstGeom>
          <a:noFill/>
          <a:ln>
            <a:noFill/>
          </a:ln>
        </p:spPr>
        <p:txBody>
          <a:bodyPr spcFirstLastPara="1" wrap="square" lIns="129950" tIns="129950" rIns="129950" bIns="129950" anchor="t" anchorCtr="0"/>
          <a:lstStyle>
            <a:lvl1pPr marL="457200" marR="0" lvl="0" indent="-419100" algn="l" rtl="0">
              <a:lnSpc>
                <a:spcPct val="114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10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14000"/>
              </a:lnSpc>
              <a:spcBef>
                <a:spcPts val="10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36550" algn="l" rtl="0">
              <a:lnSpc>
                <a:spcPct val="114000"/>
              </a:lnSpc>
              <a:spcBef>
                <a:spcPts val="0"/>
              </a:spcBef>
              <a:spcAft>
                <a:spcPts val="0"/>
              </a:spcAft>
              <a:buClr>
                <a:schemeClr val="dk1"/>
              </a:buClr>
              <a:buSzPts val="1700"/>
              <a:buFont typeface="Arial"/>
              <a:buChar char="•"/>
              <a:defRPr sz="1700" b="0" i="0" u="none" strike="noStrike" cap="none">
                <a:solidFill>
                  <a:schemeClr val="dk1"/>
                </a:solidFill>
                <a:latin typeface="Georgia"/>
                <a:ea typeface="Georgia"/>
                <a:cs typeface="Georgia"/>
                <a:sym typeface="Georgia"/>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3"/>
        <p:cNvGrpSpPr/>
        <p:nvPr/>
      </p:nvGrpSpPr>
      <p:grpSpPr>
        <a:xfrm>
          <a:off x="0" y="0"/>
          <a:ext cx="0" cy="0"/>
          <a:chOff x="0" y="0"/>
          <a:chExt cx="0" cy="0"/>
        </a:xfrm>
      </p:grpSpPr>
      <p:cxnSp>
        <p:nvCxnSpPr>
          <p:cNvPr id="404" name="Google Shape;404;p54"/>
          <p:cNvCxnSpPr/>
          <p:nvPr/>
        </p:nvCxnSpPr>
        <p:spPr>
          <a:xfrm>
            <a:off x="635001" y="635000"/>
            <a:ext cx="11734800" cy="0"/>
          </a:xfrm>
          <a:prstGeom prst="straightConnector1">
            <a:avLst/>
          </a:prstGeom>
          <a:noFill/>
          <a:ln w="9525" cap="flat" cmpd="sng">
            <a:solidFill>
              <a:srgbClr val="000000"/>
            </a:solidFill>
            <a:prstDash val="solid"/>
            <a:round/>
            <a:headEnd type="none" w="sm" len="sm"/>
            <a:tailEnd type="none" w="sm" len="sm"/>
          </a:ln>
        </p:spPr>
      </p:cxnSp>
      <p:cxnSp>
        <p:nvCxnSpPr>
          <p:cNvPr id="405" name="Google Shape;405;p54"/>
          <p:cNvCxnSpPr/>
          <p:nvPr/>
        </p:nvCxnSpPr>
        <p:spPr>
          <a:xfrm>
            <a:off x="635001" y="1219200"/>
            <a:ext cx="11734800" cy="0"/>
          </a:xfrm>
          <a:prstGeom prst="straightConnector1">
            <a:avLst/>
          </a:prstGeom>
          <a:noFill/>
          <a:ln w="9525" cap="flat" cmpd="sng">
            <a:solidFill>
              <a:srgbClr val="000000"/>
            </a:solidFill>
            <a:prstDash val="solid"/>
            <a:round/>
            <a:headEnd type="none" w="sm" len="sm"/>
            <a:tailEnd type="none" w="sm" len="sm"/>
          </a:ln>
        </p:spPr>
      </p:cxnSp>
      <p:sp>
        <p:nvSpPr>
          <p:cNvPr id="406" name="Google Shape;406;p54"/>
          <p:cNvSpPr txBox="1">
            <a:spLocks noGrp="1"/>
          </p:cNvSpPr>
          <p:nvPr>
            <p:ph type="title"/>
          </p:nvPr>
        </p:nvSpPr>
        <p:spPr>
          <a:xfrm>
            <a:off x="635001" y="1473200"/>
            <a:ext cx="11734800" cy="711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300" b="0" i="0" u="none" strike="noStrike" cap="none">
                <a:solidFill>
                  <a:srgbClr val="000000"/>
                </a:solidFill>
                <a:latin typeface="Arial"/>
                <a:ea typeface="Arial"/>
                <a:cs typeface="Arial"/>
                <a:sym typeface="Arial"/>
              </a:defRPr>
            </a:lvl1pPr>
            <a:lvl2pPr marL="0" marR="0" lvl="1" indent="215900" algn="l" rtl="0">
              <a:lnSpc>
                <a:spcPct val="92592"/>
              </a:lnSpc>
              <a:spcBef>
                <a:spcPts val="0"/>
              </a:spcBef>
              <a:spcAft>
                <a:spcPts val="0"/>
              </a:spcAft>
              <a:buSzPts val="1400"/>
              <a:buFont typeface="Arial"/>
              <a:buNone/>
              <a:defRPr sz="1700"/>
            </a:lvl2pPr>
            <a:lvl3pPr marL="0" marR="0" lvl="2" indent="419100" algn="l" rtl="0">
              <a:lnSpc>
                <a:spcPct val="92592"/>
              </a:lnSpc>
              <a:spcBef>
                <a:spcPts val="0"/>
              </a:spcBef>
              <a:spcAft>
                <a:spcPts val="0"/>
              </a:spcAft>
              <a:buSzPts val="1400"/>
              <a:buFont typeface="Arial"/>
              <a:buNone/>
              <a:defRPr sz="1700"/>
            </a:lvl3pPr>
            <a:lvl4pPr marL="0" marR="0" lvl="3" indent="647700" algn="l" rtl="0">
              <a:lnSpc>
                <a:spcPct val="92592"/>
              </a:lnSpc>
              <a:spcBef>
                <a:spcPts val="0"/>
              </a:spcBef>
              <a:spcAft>
                <a:spcPts val="0"/>
              </a:spcAft>
              <a:buSzPts val="1400"/>
              <a:buFont typeface="Arial"/>
              <a:buNone/>
              <a:defRPr sz="1700"/>
            </a:lvl4pPr>
            <a:lvl5pPr marL="0" marR="0" lvl="4" indent="863600" algn="l" rtl="0">
              <a:lnSpc>
                <a:spcPct val="92592"/>
              </a:lnSpc>
              <a:spcBef>
                <a:spcPts val="0"/>
              </a:spcBef>
              <a:spcAft>
                <a:spcPts val="0"/>
              </a:spcAft>
              <a:buSzPts val="1400"/>
              <a:buFont typeface="Arial"/>
              <a:buNone/>
              <a:defRPr sz="1700"/>
            </a:lvl5pPr>
            <a:lvl6pPr marL="0" marR="0" lvl="5" indent="1066800" algn="l" rtl="0">
              <a:lnSpc>
                <a:spcPct val="92592"/>
              </a:lnSpc>
              <a:spcBef>
                <a:spcPts val="0"/>
              </a:spcBef>
              <a:spcAft>
                <a:spcPts val="0"/>
              </a:spcAft>
              <a:buSzPts val="1400"/>
              <a:buFont typeface="Arial"/>
              <a:buNone/>
              <a:defRPr sz="1700"/>
            </a:lvl6pPr>
            <a:lvl7pPr marL="0" marR="0" lvl="6" indent="1282700" algn="l" rtl="0">
              <a:lnSpc>
                <a:spcPct val="92592"/>
              </a:lnSpc>
              <a:spcBef>
                <a:spcPts val="0"/>
              </a:spcBef>
              <a:spcAft>
                <a:spcPts val="0"/>
              </a:spcAft>
              <a:buSzPts val="1400"/>
              <a:buFont typeface="Arial"/>
              <a:buNone/>
              <a:defRPr sz="1700"/>
            </a:lvl7pPr>
            <a:lvl8pPr marL="0" marR="0" lvl="7" indent="1511300" algn="l" rtl="0">
              <a:lnSpc>
                <a:spcPct val="92592"/>
              </a:lnSpc>
              <a:spcBef>
                <a:spcPts val="0"/>
              </a:spcBef>
              <a:spcAft>
                <a:spcPts val="0"/>
              </a:spcAft>
              <a:buSzPts val="1400"/>
              <a:buFont typeface="Arial"/>
              <a:buNone/>
              <a:defRPr sz="1700"/>
            </a:lvl8pPr>
            <a:lvl9pPr marL="0" marR="0" lvl="8" indent="1714500" algn="l" rtl="0">
              <a:lnSpc>
                <a:spcPct val="92592"/>
              </a:lnSpc>
              <a:spcBef>
                <a:spcPts val="0"/>
              </a:spcBef>
              <a:spcAft>
                <a:spcPts val="0"/>
              </a:spcAft>
              <a:buSzPts val="1400"/>
              <a:buFont typeface="Arial"/>
              <a:buNone/>
              <a:defRPr sz="1700"/>
            </a:lvl9pPr>
          </a:lstStyle>
          <a:p>
            <a:endParaRPr/>
          </a:p>
        </p:txBody>
      </p:sp>
      <p:sp>
        <p:nvSpPr>
          <p:cNvPr id="407" name="Google Shape;407;p54"/>
          <p:cNvSpPr txBox="1">
            <a:spLocks noGrp="1"/>
          </p:cNvSpPr>
          <p:nvPr>
            <p:ph type="body" idx="1"/>
          </p:nvPr>
        </p:nvSpPr>
        <p:spPr>
          <a:xfrm>
            <a:off x="632057" y="2413000"/>
            <a:ext cx="11734800" cy="3810000"/>
          </a:xfrm>
          <a:prstGeom prst="rect">
            <a:avLst/>
          </a:prstGeom>
          <a:noFill/>
          <a:ln>
            <a:noFill/>
          </a:ln>
        </p:spPr>
        <p:txBody>
          <a:bodyPr spcFirstLastPara="1" wrap="square" lIns="91425" tIns="91425" rIns="91425" bIns="91425" anchor="t" anchorCtr="0"/>
          <a:lstStyle>
            <a:lvl1pPr marL="457200" marR="0" lvl="0" indent="-311150" algn="l" rtl="0">
              <a:lnSpc>
                <a:spcPct val="100000"/>
              </a:lnSpc>
              <a:spcBef>
                <a:spcPts val="9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90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90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90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900"/>
              </a:spcBef>
              <a:spcAft>
                <a:spcPts val="0"/>
              </a:spcAft>
              <a:buClr>
                <a:srgbClr val="000000"/>
              </a:buClr>
              <a:buSzPts val="1300"/>
              <a:buFont typeface="Merriweather Sans"/>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9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9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9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9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9"/>
        <p:cNvGrpSpPr/>
        <p:nvPr/>
      </p:nvGrpSpPr>
      <p:grpSpPr>
        <a:xfrm>
          <a:off x="0" y="0"/>
          <a:ext cx="0" cy="0"/>
          <a:chOff x="0" y="0"/>
          <a:chExt cx="0" cy="0"/>
        </a:xfrm>
      </p:grpSpPr>
      <p:sp>
        <p:nvSpPr>
          <p:cNvPr id="640" name="Google Shape;640;p90"/>
          <p:cNvSpPr txBox="1">
            <a:spLocks noGrp="1"/>
          </p:cNvSpPr>
          <p:nvPr>
            <p:ph type="body" idx="1"/>
          </p:nvPr>
        </p:nvSpPr>
        <p:spPr>
          <a:xfrm>
            <a:off x="591718" y="1530044"/>
            <a:ext cx="11216700" cy="4668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0"/>
              </a:spcBef>
              <a:spcAft>
                <a:spcPts val="0"/>
              </a:spcAft>
              <a:buClr>
                <a:schemeClr val="dk1"/>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2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641" name="Google Shape;641;p90"/>
          <p:cNvSpPr txBox="1">
            <a:spLocks noGrp="1"/>
          </p:cNvSpPr>
          <p:nvPr>
            <p:ph type="title"/>
          </p:nvPr>
        </p:nvSpPr>
        <p:spPr>
          <a:xfrm>
            <a:off x="495927" y="648729"/>
            <a:ext cx="11216700" cy="6177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2.g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1.xml"/></Relationships>
</file>

<file path=ppt/slides/_rels/slide3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0.xml"/><Relationship Id="rId1" Type="http://schemas.openxmlformats.org/officeDocument/2006/relationships/slideLayout" Target="../slideLayouts/slideLayout92.xml"/></Relationships>
</file>

<file path=ppt/slides/_rels/slide31.xml.rels><?xml version="1.0" encoding="UTF-8" standalone="yes"?>
<Relationships xmlns="http://schemas.openxmlformats.org/package/2006/relationships"><Relationship Id="rId3" Type="http://schemas.openxmlformats.org/officeDocument/2006/relationships/hyperlink" Target="https://i.stack.imgur.com/LMu4W.gif"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goo.gl/FQXykj"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sql/t-sql/language-elements/set-operators-union-transact-sql"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hyperlink" Target="https://www.essentialsql.com/primary-and-unique-key/" TargetMode="External"/><Relationship Id="rId5" Type="http://schemas.openxmlformats.org/officeDocument/2006/relationships/hyperlink" Target="https://www.essentialsql.com/what-is-the-difference-between-a-join-and-a-union/" TargetMode="External"/><Relationship Id="rId4" Type="http://schemas.openxmlformats.org/officeDocument/2006/relationships/hyperlink" Target="http://www.sqltutorial.org/sql-inner-joi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hyperlink" Target="https://goo.gl/FQXykj" TargetMode="Externa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09"/>
          <p:cNvSpPr/>
          <p:nvPr/>
        </p:nvSpPr>
        <p:spPr>
          <a:xfrm>
            <a:off x="635001" y="6131008"/>
            <a:ext cx="11734500" cy="862200"/>
          </a:xfrm>
          <a:prstGeom prst="rect">
            <a:avLst/>
          </a:prstGeom>
          <a:noFill/>
          <a:ln>
            <a:noFill/>
          </a:ln>
        </p:spPr>
        <p:txBody>
          <a:bodyPr spcFirstLastPara="1" wrap="square" lIns="0" tIns="0" rIns="0" bIns="0" anchor="t" anchorCtr="0">
            <a:noAutofit/>
          </a:bodyPr>
          <a:lstStyle/>
          <a:p>
            <a:pPr marL="0" marR="0" lvl="0" indent="0" algn="l" rtl="0">
              <a:lnSpc>
                <a:spcPct val="121428"/>
              </a:lnSpc>
              <a:spcBef>
                <a:spcPts val="0"/>
              </a:spcBef>
              <a:spcAft>
                <a:spcPts val="0"/>
              </a:spcAft>
              <a:buClr>
                <a:srgbClr val="000000"/>
              </a:buClr>
              <a:buSzPts val="2700"/>
              <a:buFont typeface="Arial"/>
              <a:buNone/>
            </a:pPr>
            <a:r>
              <a:rPr lang="en-US" sz="2700" i="1" dirty="0">
                <a:solidFill>
                  <a:srgbClr val="E52123"/>
                </a:solidFill>
                <a:latin typeface="Georgia"/>
                <a:ea typeface="Georgia"/>
                <a:cs typeface="Georgia"/>
                <a:sym typeface="Georgia"/>
              </a:rPr>
              <a:t>James Larkin – Data Analytics Instructor</a:t>
            </a:r>
            <a:endParaRPr sz="2700" b="0" i="1" u="none" strike="noStrike" cap="none" dirty="0">
              <a:solidFill>
                <a:srgbClr val="EAEAEA"/>
              </a:solidFill>
              <a:latin typeface="Georgia"/>
              <a:ea typeface="Georgia"/>
              <a:cs typeface="Georgia"/>
              <a:sym typeface="Georgia"/>
            </a:endParaRPr>
          </a:p>
        </p:txBody>
      </p:sp>
      <p:sp>
        <p:nvSpPr>
          <p:cNvPr id="844" name="Google Shape;844;p109"/>
          <p:cNvSpPr/>
          <p:nvPr/>
        </p:nvSpPr>
        <p:spPr>
          <a:xfrm>
            <a:off x="635001" y="1503456"/>
            <a:ext cx="11734500" cy="1560600"/>
          </a:xfrm>
          <a:prstGeom prst="rect">
            <a:avLst/>
          </a:prstGeom>
          <a:noFill/>
          <a:ln>
            <a:noFill/>
          </a:ln>
        </p:spPr>
        <p:txBody>
          <a:bodyPr spcFirstLastPara="1" wrap="square" lIns="0" tIns="0" rIns="0" bIns="0" anchor="t" anchorCtr="0">
            <a:noAutofit/>
          </a:bodyPr>
          <a:lstStyle/>
          <a:p>
            <a:pPr marL="0" marR="0" lvl="0" indent="0" algn="l" rtl="0">
              <a:lnSpc>
                <a:spcPct val="85000"/>
              </a:lnSpc>
              <a:spcBef>
                <a:spcPts val="0"/>
              </a:spcBef>
              <a:spcAft>
                <a:spcPts val="0"/>
              </a:spcAft>
              <a:buClr>
                <a:schemeClr val="lt1"/>
              </a:buClr>
              <a:buSzPts val="9000"/>
              <a:buFont typeface="Oswald"/>
              <a:buNone/>
            </a:pPr>
            <a:r>
              <a:rPr lang="en-US" sz="8000" b="1">
                <a:solidFill>
                  <a:schemeClr val="lt1"/>
                </a:solidFill>
                <a:latin typeface="Oswald"/>
                <a:ea typeface="Oswald"/>
                <a:cs typeface="Oswald"/>
                <a:sym typeface="Oswald"/>
              </a:rPr>
              <a:t>JOINS &amp; UNIONS</a:t>
            </a:r>
            <a:br>
              <a:rPr lang="en-US" sz="8000" b="1">
                <a:solidFill>
                  <a:schemeClr val="lt1"/>
                </a:solidFill>
                <a:latin typeface="Oswald"/>
                <a:ea typeface="Oswald"/>
                <a:cs typeface="Oswald"/>
                <a:sym typeface="Oswald"/>
              </a:rPr>
            </a:br>
            <a:r>
              <a:rPr lang="en-US" sz="8000" b="1">
                <a:solidFill>
                  <a:schemeClr val="lt1"/>
                </a:solidFill>
                <a:latin typeface="Oswald"/>
                <a:ea typeface="Oswald"/>
                <a:cs typeface="Oswald"/>
                <a:sym typeface="Oswald"/>
              </a:rPr>
              <a:t>IN SQL</a:t>
            </a:r>
            <a:endParaRPr sz="8800" b="1">
              <a:solidFill>
                <a:schemeClr val="lt1"/>
              </a:solidFill>
              <a:latin typeface="Oswald"/>
              <a:ea typeface="Oswald"/>
              <a:cs typeface="Oswald"/>
              <a:sym typeface="Oswald"/>
            </a:endParaRPr>
          </a:p>
        </p:txBody>
      </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18"/>
          <p:cNvSpPr txBox="1">
            <a:spLocks noGrp="1"/>
          </p:cNvSpPr>
          <p:nvPr>
            <p:ph type="body" idx="1"/>
          </p:nvPr>
        </p:nvSpPr>
        <p:spPr>
          <a:xfrm>
            <a:off x="635000" y="1437650"/>
            <a:ext cx="11734800" cy="3540600"/>
          </a:xfrm>
          <a:prstGeom prst="rect">
            <a:avLst/>
          </a:prstGeom>
          <a:noFill/>
          <a:ln>
            <a:noFill/>
          </a:ln>
        </p:spPr>
        <p:txBody>
          <a:bodyPr spcFirstLastPara="1" wrap="square" lIns="0" tIns="0" rIns="0" bIns="0" anchor="t" anchorCtr="0">
            <a:noAutofit/>
          </a:bodyPr>
          <a:lstStyle/>
          <a:p>
            <a:pPr marL="0" lvl="0" indent="0" rtl="0">
              <a:lnSpc>
                <a:spcPct val="115000"/>
              </a:lnSpc>
              <a:spcBef>
                <a:spcPts val="0"/>
              </a:spcBef>
              <a:spcAft>
                <a:spcPts val="0"/>
              </a:spcAft>
              <a:buClr>
                <a:schemeClr val="dk1"/>
              </a:buClr>
              <a:buSzPts val="1100"/>
              <a:buFont typeface="Arial"/>
              <a:buNone/>
            </a:pPr>
            <a:r>
              <a:rPr lang="en-US" sz="2400">
                <a:solidFill>
                  <a:schemeClr val="dk1"/>
                </a:solidFill>
                <a:latin typeface="Georgia"/>
                <a:ea typeface="Georgia"/>
                <a:cs typeface="Georgia"/>
                <a:sym typeface="Georgia"/>
              </a:rPr>
              <a:t>We’ll build three different examples of </a:t>
            </a:r>
            <a:r>
              <a:rPr lang="en-US" sz="2400">
                <a:latin typeface="Roboto Mono"/>
                <a:ea typeface="Roboto Mono"/>
                <a:cs typeface="Roboto Mono"/>
                <a:sym typeface="Roboto Mono"/>
              </a:rPr>
              <a:t>UNIONs</a:t>
            </a:r>
            <a:r>
              <a:rPr lang="en-US" sz="2400">
                <a:solidFill>
                  <a:schemeClr val="dk1"/>
                </a:solidFill>
                <a:latin typeface="Georgia"/>
                <a:ea typeface="Georgia"/>
                <a:cs typeface="Georgia"/>
                <a:sym typeface="Georgia"/>
              </a:rPr>
              <a:t>: </a:t>
            </a:r>
            <a:br>
              <a:rPr lang="en-US" sz="1800">
                <a:solidFill>
                  <a:schemeClr val="dk1"/>
                </a:solidFill>
                <a:latin typeface="Georgia"/>
                <a:ea typeface="Georgia"/>
                <a:cs typeface="Georgia"/>
                <a:sym typeface="Georgia"/>
              </a:rPr>
            </a:br>
            <a:endParaRPr sz="1800">
              <a:solidFill>
                <a:schemeClr val="dk1"/>
              </a:solidFill>
            </a:endParaRPr>
          </a:p>
          <a:p>
            <a:pPr marL="457200" lvl="0" indent="-381000" rtl="0">
              <a:lnSpc>
                <a:spcPct val="115000"/>
              </a:lnSpc>
              <a:spcBef>
                <a:spcPts val="0"/>
              </a:spcBef>
              <a:spcAft>
                <a:spcPts val="0"/>
              </a:spcAft>
              <a:buClr>
                <a:schemeClr val="dk1"/>
              </a:buClr>
              <a:buSzPts val="2400"/>
              <a:buChar char="●"/>
            </a:pPr>
            <a:r>
              <a:rPr lang="en-US" sz="2400">
                <a:solidFill>
                  <a:schemeClr val="dk1"/>
                </a:solidFill>
                <a:latin typeface="Georgia"/>
                <a:ea typeface="Georgia"/>
                <a:cs typeface="Georgia"/>
                <a:sym typeface="Georgia"/>
              </a:rPr>
              <a:t>A table </a:t>
            </a:r>
            <a:r>
              <a:rPr lang="en-US" sz="2400">
                <a:latin typeface="Roboto Mono"/>
                <a:ea typeface="Roboto Mono"/>
                <a:cs typeface="Roboto Mono"/>
                <a:sym typeface="Roboto Mono"/>
              </a:rPr>
              <a:t>UNION</a:t>
            </a:r>
            <a:r>
              <a:rPr lang="en-US" sz="2400">
                <a:solidFill>
                  <a:schemeClr val="dk1"/>
                </a:solidFill>
                <a:latin typeface="Georgia"/>
                <a:ea typeface="Georgia"/>
                <a:cs typeface="Georgia"/>
                <a:sym typeface="Georgia"/>
              </a:rPr>
              <a:t>. </a:t>
            </a:r>
            <a:endParaRPr sz="2400">
              <a:solidFill>
                <a:schemeClr val="dk1"/>
              </a:solidFill>
            </a:endParaRPr>
          </a:p>
          <a:p>
            <a:pPr marL="457200" lvl="0" indent="-381000" rtl="0">
              <a:lnSpc>
                <a:spcPct val="115000"/>
              </a:lnSpc>
              <a:spcBef>
                <a:spcPts val="0"/>
              </a:spcBef>
              <a:spcAft>
                <a:spcPts val="0"/>
              </a:spcAft>
              <a:buClr>
                <a:schemeClr val="dk1"/>
              </a:buClr>
              <a:buSzPts val="2400"/>
              <a:buChar char="●"/>
            </a:pPr>
            <a:r>
              <a:rPr lang="en-US" sz="2400">
                <a:solidFill>
                  <a:schemeClr val="dk1"/>
                </a:solidFill>
                <a:latin typeface="Georgia"/>
                <a:ea typeface="Georgia"/>
                <a:cs typeface="Georgia"/>
                <a:sym typeface="Georgia"/>
              </a:rPr>
              <a:t>A column </a:t>
            </a:r>
            <a:r>
              <a:rPr lang="en-US" sz="2400">
                <a:latin typeface="Roboto Mono"/>
                <a:ea typeface="Roboto Mono"/>
                <a:cs typeface="Roboto Mono"/>
                <a:sym typeface="Roboto Mono"/>
              </a:rPr>
              <a:t>UNION</a:t>
            </a:r>
            <a:r>
              <a:rPr lang="en-US" sz="2400">
                <a:solidFill>
                  <a:schemeClr val="dk1"/>
                </a:solidFill>
                <a:latin typeface="Georgia"/>
                <a:ea typeface="Georgia"/>
                <a:cs typeface="Georgia"/>
                <a:sym typeface="Georgia"/>
              </a:rPr>
              <a:t>.</a:t>
            </a:r>
            <a:endParaRPr sz="2400">
              <a:solidFill>
                <a:schemeClr val="dk1"/>
              </a:solidFill>
            </a:endParaRPr>
          </a:p>
          <a:p>
            <a:pPr marL="457200" lvl="0" indent="-381000" rtl="0">
              <a:lnSpc>
                <a:spcPct val="115000"/>
              </a:lnSpc>
              <a:spcBef>
                <a:spcPts val="0"/>
              </a:spcBef>
              <a:spcAft>
                <a:spcPts val="0"/>
              </a:spcAft>
              <a:buClr>
                <a:schemeClr val="dk1"/>
              </a:buClr>
              <a:buSzPts val="2400"/>
              <a:buFont typeface="Georgia"/>
              <a:buChar char="●"/>
            </a:pPr>
            <a:r>
              <a:rPr lang="en-US" sz="2400">
                <a:solidFill>
                  <a:schemeClr val="dk1"/>
                </a:solidFill>
                <a:latin typeface="Georgia"/>
                <a:ea typeface="Georgia"/>
                <a:cs typeface="Georgia"/>
                <a:sym typeface="Georgia"/>
              </a:rPr>
              <a:t>A combination of the two.</a:t>
            </a:r>
            <a:endParaRPr sz="1800">
              <a:solidFill>
                <a:schemeClr val="dk1"/>
              </a:solidFill>
            </a:endParaRPr>
          </a:p>
          <a:p>
            <a:pPr marL="0" lvl="0" indent="0" rtl="0">
              <a:lnSpc>
                <a:spcPct val="115000"/>
              </a:lnSpc>
              <a:spcBef>
                <a:spcPts val="0"/>
              </a:spcBef>
              <a:spcAft>
                <a:spcPts val="0"/>
              </a:spcAft>
              <a:buClr>
                <a:schemeClr val="dk1"/>
              </a:buClr>
              <a:buFont typeface="Arial"/>
              <a:buNone/>
            </a:pPr>
            <a:endParaRPr sz="1800">
              <a:solidFill>
                <a:schemeClr val="dk1"/>
              </a:solidFill>
              <a:latin typeface="Georgia"/>
              <a:ea typeface="Georgia"/>
              <a:cs typeface="Georgia"/>
              <a:sym typeface="Georgia"/>
            </a:endParaRPr>
          </a:p>
          <a:p>
            <a:pPr marL="0" lvl="0" indent="0" rtl="0">
              <a:lnSpc>
                <a:spcPct val="115000"/>
              </a:lnSpc>
              <a:spcBef>
                <a:spcPts val="0"/>
              </a:spcBef>
              <a:spcAft>
                <a:spcPts val="0"/>
              </a:spcAft>
              <a:buNone/>
            </a:pPr>
            <a:r>
              <a:rPr lang="en-US" sz="2400">
                <a:solidFill>
                  <a:schemeClr val="dk1"/>
                </a:solidFill>
                <a:latin typeface="Georgia"/>
                <a:ea typeface="Georgia"/>
                <a:cs typeface="Georgia"/>
                <a:sym typeface="Georgia"/>
              </a:rPr>
              <a:t>We’ll be using the following sample HR tables for illustration: </a:t>
            </a:r>
            <a:br>
              <a:rPr lang="en-US" sz="2400">
                <a:solidFill>
                  <a:schemeClr val="dk1"/>
                </a:solidFill>
                <a:latin typeface="Georgia"/>
                <a:ea typeface="Georgia"/>
                <a:cs typeface="Georgia"/>
                <a:sym typeface="Georgia"/>
              </a:rPr>
            </a:br>
            <a:endParaRPr sz="2400">
              <a:solidFill>
                <a:schemeClr val="dk1"/>
              </a:solidFill>
              <a:latin typeface="Georgia"/>
              <a:ea typeface="Georgia"/>
              <a:cs typeface="Georgia"/>
              <a:sym typeface="Georgia"/>
            </a:endParaRPr>
          </a:p>
          <a:p>
            <a:pPr marL="1371600" lvl="0" indent="457200" rtl="0">
              <a:lnSpc>
                <a:spcPct val="115000"/>
              </a:lnSpc>
              <a:spcBef>
                <a:spcPts val="0"/>
              </a:spcBef>
              <a:spcAft>
                <a:spcPts val="0"/>
              </a:spcAft>
              <a:buNone/>
            </a:pPr>
            <a:r>
              <a:rPr lang="en-US" sz="2400">
                <a:solidFill>
                  <a:schemeClr val="dk1"/>
                </a:solidFill>
                <a:latin typeface="Georgia"/>
                <a:ea typeface="Georgia"/>
                <a:cs typeface="Georgia"/>
                <a:sym typeface="Georgia"/>
              </a:rPr>
              <a:t>  </a:t>
            </a:r>
            <a:r>
              <a:rPr lang="en-US" sz="2400">
                <a:solidFill>
                  <a:srgbClr val="227FB6"/>
                </a:solidFill>
                <a:latin typeface="Roboto Mono"/>
                <a:ea typeface="Roboto Mono"/>
                <a:cs typeface="Roboto Mono"/>
                <a:sym typeface="Roboto Mono"/>
              </a:rPr>
              <a:t>Employees1</a:t>
            </a:r>
            <a:r>
              <a:rPr lang="en-US" sz="2400">
                <a:solidFill>
                  <a:schemeClr val="dk1"/>
                </a:solidFill>
                <a:latin typeface="Georgia"/>
                <a:ea typeface="Georgia"/>
                <a:cs typeface="Georgia"/>
                <a:sym typeface="Georgia"/>
              </a:rPr>
              <a:t>				         			    	 </a:t>
            </a:r>
            <a:r>
              <a:rPr lang="en-US" sz="2400">
                <a:solidFill>
                  <a:srgbClr val="00B050"/>
                </a:solidFill>
                <a:latin typeface="Roboto Mono"/>
                <a:ea typeface="Roboto Mono"/>
                <a:cs typeface="Roboto Mono"/>
                <a:sym typeface="Roboto Mono"/>
              </a:rPr>
              <a:t>Employees2</a:t>
            </a:r>
            <a:endParaRPr sz="2800" b="0" i="0" u="none" strike="noStrike" cap="none">
              <a:solidFill>
                <a:schemeClr val="dk1"/>
              </a:solidFill>
              <a:latin typeface="Georgia"/>
              <a:ea typeface="Georgia"/>
              <a:cs typeface="Georgia"/>
              <a:sym typeface="Georgia"/>
            </a:endParaRPr>
          </a:p>
        </p:txBody>
      </p:sp>
      <p:sp>
        <p:nvSpPr>
          <p:cNvPr id="903" name="Google Shape;903;p118"/>
          <p:cNvSpPr/>
          <p:nvPr/>
        </p:nvSpPr>
        <p:spPr>
          <a:xfrm>
            <a:off x="635000" y="736600"/>
            <a:ext cx="86424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800"/>
              <a:buFont typeface="Arial"/>
              <a:buNone/>
            </a:pPr>
            <a:r>
              <a:rPr lang="en-US" sz="3200" b="1" i="0" u="none" strike="noStrike" cap="none">
                <a:solidFill>
                  <a:schemeClr val="dk1"/>
                </a:solidFill>
                <a:latin typeface="Oswald"/>
                <a:ea typeface="Oswald"/>
                <a:cs typeface="Oswald"/>
                <a:sym typeface="Oswald"/>
              </a:rPr>
              <a:t>THREE TYPES OF UNIONS: MERGING TWO TABLES</a:t>
            </a:r>
            <a:endParaRPr sz="3200" b="1" i="0" u="none" strike="noStrike" cap="none">
              <a:solidFill>
                <a:srgbClr val="000000"/>
              </a:solidFill>
              <a:latin typeface="Oswald"/>
              <a:ea typeface="Oswald"/>
              <a:cs typeface="Oswald"/>
              <a:sym typeface="Oswald"/>
            </a:endParaRPr>
          </a:p>
        </p:txBody>
      </p:sp>
      <p:graphicFrame>
        <p:nvGraphicFramePr>
          <p:cNvPr id="904" name="Google Shape;904;p118"/>
          <p:cNvGraphicFramePr/>
          <p:nvPr/>
        </p:nvGraphicFramePr>
        <p:xfrm>
          <a:off x="1044775" y="4978238"/>
          <a:ext cx="4895700" cy="1227710"/>
        </p:xfrm>
        <a:graphic>
          <a:graphicData uri="http://schemas.openxmlformats.org/drawingml/2006/table">
            <a:tbl>
              <a:tblPr>
                <a:noFill/>
                <a:tableStyleId>{4A1B9109-140E-40BB-A77C-AAC4BB1425B8}</a:tableStyleId>
              </a:tblPr>
              <a:tblGrid>
                <a:gridCol w="733425">
                  <a:extLst>
                    <a:ext uri="{9D8B030D-6E8A-4147-A177-3AD203B41FA5}">
                      <a16:colId xmlns:a16="http://schemas.microsoft.com/office/drawing/2014/main" val="20000"/>
                    </a:ext>
                  </a:extLst>
                </a:gridCol>
                <a:gridCol w="1209675">
                  <a:extLst>
                    <a:ext uri="{9D8B030D-6E8A-4147-A177-3AD203B41FA5}">
                      <a16:colId xmlns:a16="http://schemas.microsoft.com/office/drawing/2014/main" val="20001"/>
                    </a:ext>
                  </a:extLst>
                </a:gridCol>
                <a:gridCol w="1409700">
                  <a:extLst>
                    <a:ext uri="{9D8B030D-6E8A-4147-A177-3AD203B41FA5}">
                      <a16:colId xmlns:a16="http://schemas.microsoft.com/office/drawing/2014/main" val="20002"/>
                    </a:ext>
                  </a:extLst>
                </a:gridCol>
                <a:gridCol w="1542900">
                  <a:extLst>
                    <a:ext uri="{9D8B030D-6E8A-4147-A177-3AD203B41FA5}">
                      <a16:colId xmlns:a16="http://schemas.microsoft.com/office/drawing/2014/main" val="20003"/>
                    </a:ext>
                  </a:extLst>
                </a:gridCol>
              </a:tblGrid>
              <a:tr h="0">
                <a:tc>
                  <a:txBody>
                    <a:bodyPr/>
                    <a:lstStyle/>
                    <a:p>
                      <a:pPr marL="0" marR="0" lvl="0" indent="0" algn="l" rtl="0">
                        <a:lnSpc>
                          <a:spcPct val="120000"/>
                        </a:lnSpc>
                        <a:spcBef>
                          <a:spcPts val="0"/>
                        </a:spcBef>
                        <a:spcAft>
                          <a:spcPts val="0"/>
                        </a:spcAft>
                        <a:buClr>
                          <a:srgbClr val="000000"/>
                        </a:buClr>
                        <a:buSzPts val="275"/>
                        <a:buFont typeface="Georgia"/>
                        <a:buNone/>
                      </a:pPr>
                      <a:r>
                        <a:rPr lang="en-US" sz="1100" b="1" u="none" strike="noStrike" cap="none">
                          <a:latin typeface="Georgia"/>
                          <a:ea typeface="Georgia"/>
                          <a:cs typeface="Georgia"/>
                          <a:sym typeface="Georgia"/>
                        </a:rPr>
                        <a:t>id</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solidFill>
                      <a:srgbClr val="D9D9D9"/>
                    </a:solidFill>
                  </a:tcPr>
                </a:tc>
                <a:tc>
                  <a:txBody>
                    <a:bodyPr/>
                    <a:lstStyle/>
                    <a:p>
                      <a:pPr marL="0" marR="0" lvl="0" indent="0" algn="l" rtl="0">
                        <a:lnSpc>
                          <a:spcPct val="120000"/>
                        </a:lnSpc>
                        <a:spcBef>
                          <a:spcPts val="0"/>
                        </a:spcBef>
                        <a:spcAft>
                          <a:spcPts val="0"/>
                        </a:spcAft>
                        <a:buClr>
                          <a:srgbClr val="000000"/>
                        </a:buClr>
                        <a:buSzPts val="275"/>
                        <a:buFont typeface="Georgia"/>
                        <a:buNone/>
                      </a:pPr>
                      <a:r>
                        <a:rPr lang="en-US" sz="1100" b="1" u="none" strike="noStrike" cap="none">
                          <a:latin typeface="Georgia"/>
                          <a:ea typeface="Georgia"/>
                          <a:cs typeface="Georgia"/>
                          <a:sym typeface="Georgia"/>
                        </a:rPr>
                        <a:t>first_name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solidFill>
                      <a:srgbClr val="D9D9D9"/>
                    </a:solidFill>
                  </a:tcPr>
                </a:tc>
                <a:tc>
                  <a:txBody>
                    <a:bodyPr/>
                    <a:lstStyle/>
                    <a:p>
                      <a:pPr marL="0" marR="0" lvl="0" indent="0" algn="l" rtl="0">
                        <a:lnSpc>
                          <a:spcPct val="120000"/>
                        </a:lnSpc>
                        <a:spcBef>
                          <a:spcPts val="0"/>
                        </a:spcBef>
                        <a:spcAft>
                          <a:spcPts val="0"/>
                        </a:spcAft>
                        <a:buClr>
                          <a:srgbClr val="000000"/>
                        </a:buClr>
                        <a:buSzPts val="275"/>
                        <a:buFont typeface="Georgia"/>
                        <a:buNone/>
                      </a:pPr>
                      <a:r>
                        <a:rPr lang="en-US" sz="1100" b="1" u="none" strike="noStrike" cap="none">
                          <a:latin typeface="Georgia"/>
                          <a:ea typeface="Georgia"/>
                          <a:cs typeface="Georgia"/>
                          <a:sym typeface="Georgia"/>
                        </a:rPr>
                        <a:t>last_name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solidFill>
                      <a:srgbClr val="D9D9D9"/>
                    </a:solidFill>
                  </a:tcPr>
                </a:tc>
                <a:tc>
                  <a:txBody>
                    <a:bodyPr/>
                    <a:lstStyle/>
                    <a:p>
                      <a:pPr marL="0" marR="0" lvl="0" indent="0" algn="l" rtl="0">
                        <a:lnSpc>
                          <a:spcPct val="120000"/>
                        </a:lnSpc>
                        <a:spcBef>
                          <a:spcPts val="0"/>
                        </a:spcBef>
                        <a:spcAft>
                          <a:spcPts val="0"/>
                        </a:spcAft>
                        <a:buClr>
                          <a:srgbClr val="000000"/>
                        </a:buClr>
                        <a:buSzPts val="275"/>
                        <a:buFont typeface="Georgia"/>
                        <a:buNone/>
                      </a:pPr>
                      <a:r>
                        <a:rPr lang="en-US" sz="1100" b="1" u="none" strike="noStrike" cap="none">
                          <a:latin typeface="Georgia"/>
                          <a:ea typeface="Georgia"/>
                          <a:cs typeface="Georgia"/>
                          <a:sym typeface="Georgia"/>
                        </a:rPr>
                        <a:t>current_salary</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0">
                <a:tc>
                  <a:txBody>
                    <a:bodyPr/>
                    <a:lstStyle/>
                    <a:p>
                      <a:pPr marL="0" marR="0" lvl="0" indent="0" algn="l" rtl="0">
                        <a:lnSpc>
                          <a:spcPct val="12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2</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Gabe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Moore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50000</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3</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Doreen</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Mandeville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60000</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5</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Simone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MacDonald</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55000</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905" name="Google Shape;905;p118"/>
          <p:cNvGraphicFramePr/>
          <p:nvPr/>
        </p:nvGraphicFramePr>
        <p:xfrm>
          <a:off x="6912174" y="4978238"/>
          <a:ext cx="5047875" cy="1221423"/>
        </p:xfrm>
        <a:graphic>
          <a:graphicData uri="http://schemas.openxmlformats.org/drawingml/2006/table">
            <a:tbl>
              <a:tblPr>
                <a:noFill/>
                <a:tableStyleId>{4A1B9109-140E-40BB-A77C-AAC4BB1425B8}</a:tableStyleId>
              </a:tblPr>
              <a:tblGrid>
                <a:gridCol w="736600">
                  <a:extLst>
                    <a:ext uri="{9D8B030D-6E8A-4147-A177-3AD203B41FA5}">
                      <a16:colId xmlns:a16="http://schemas.microsoft.com/office/drawing/2014/main" val="20000"/>
                    </a:ext>
                  </a:extLst>
                </a:gridCol>
                <a:gridCol w="1206500">
                  <a:extLst>
                    <a:ext uri="{9D8B030D-6E8A-4147-A177-3AD203B41FA5}">
                      <a16:colId xmlns:a16="http://schemas.microsoft.com/office/drawing/2014/main" val="20001"/>
                    </a:ext>
                  </a:extLst>
                </a:gridCol>
                <a:gridCol w="1409700">
                  <a:extLst>
                    <a:ext uri="{9D8B030D-6E8A-4147-A177-3AD203B41FA5}">
                      <a16:colId xmlns:a16="http://schemas.microsoft.com/office/drawing/2014/main" val="20002"/>
                    </a:ext>
                  </a:extLst>
                </a:gridCol>
                <a:gridCol w="1695075">
                  <a:extLst>
                    <a:ext uri="{9D8B030D-6E8A-4147-A177-3AD203B41FA5}">
                      <a16:colId xmlns:a16="http://schemas.microsoft.com/office/drawing/2014/main" val="20003"/>
                    </a:ext>
                  </a:extLst>
                </a:gridCol>
              </a:tblGrid>
              <a:tr h="0">
                <a:tc>
                  <a:txBody>
                    <a:bodyPr/>
                    <a:lstStyle/>
                    <a:p>
                      <a:pPr marL="0" marR="0" lvl="0" indent="0" algn="l" rtl="0">
                        <a:lnSpc>
                          <a:spcPct val="120000"/>
                        </a:lnSpc>
                        <a:spcBef>
                          <a:spcPts val="0"/>
                        </a:spcBef>
                        <a:spcAft>
                          <a:spcPts val="0"/>
                        </a:spcAft>
                        <a:buClr>
                          <a:srgbClr val="000000"/>
                        </a:buClr>
                        <a:buSzPts val="275"/>
                        <a:buFont typeface="Georgia"/>
                        <a:buNone/>
                      </a:pPr>
                      <a:r>
                        <a:rPr lang="en-US" sz="1100" b="1" u="none" strike="noStrike" cap="none">
                          <a:latin typeface="Georgia"/>
                          <a:ea typeface="Georgia"/>
                          <a:cs typeface="Georgia"/>
                          <a:sym typeface="Georgia"/>
                        </a:rPr>
                        <a:t>id</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solidFill>
                      <a:srgbClr val="D9D9D9"/>
                    </a:solidFill>
                  </a:tcPr>
                </a:tc>
                <a:tc>
                  <a:txBody>
                    <a:bodyPr/>
                    <a:lstStyle/>
                    <a:p>
                      <a:pPr marL="0" marR="0" lvl="0" indent="0" algn="l" rtl="0">
                        <a:lnSpc>
                          <a:spcPct val="120000"/>
                        </a:lnSpc>
                        <a:spcBef>
                          <a:spcPts val="0"/>
                        </a:spcBef>
                        <a:spcAft>
                          <a:spcPts val="0"/>
                        </a:spcAft>
                        <a:buClr>
                          <a:srgbClr val="000000"/>
                        </a:buClr>
                        <a:buSzPts val="275"/>
                        <a:buFont typeface="Georgia"/>
                        <a:buNone/>
                      </a:pPr>
                      <a:r>
                        <a:rPr lang="en-US" sz="1100" b="1" u="none" strike="noStrike" cap="none">
                          <a:latin typeface="Georgia"/>
                          <a:ea typeface="Georgia"/>
                          <a:cs typeface="Georgia"/>
                          <a:sym typeface="Georgia"/>
                        </a:rPr>
                        <a:t>first_name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solidFill>
                      <a:srgbClr val="D9D9D9"/>
                    </a:solidFill>
                  </a:tcPr>
                </a:tc>
                <a:tc>
                  <a:txBody>
                    <a:bodyPr/>
                    <a:lstStyle/>
                    <a:p>
                      <a:pPr marL="0" marR="0" lvl="0" indent="0" algn="l" rtl="0">
                        <a:lnSpc>
                          <a:spcPct val="120000"/>
                        </a:lnSpc>
                        <a:spcBef>
                          <a:spcPts val="0"/>
                        </a:spcBef>
                        <a:spcAft>
                          <a:spcPts val="0"/>
                        </a:spcAft>
                        <a:buClr>
                          <a:srgbClr val="000000"/>
                        </a:buClr>
                        <a:buSzPts val="275"/>
                        <a:buFont typeface="Georgia"/>
                        <a:buNone/>
                      </a:pPr>
                      <a:r>
                        <a:rPr lang="en-US" sz="1100" b="1" u="none" strike="noStrike" cap="none">
                          <a:latin typeface="Georgia"/>
                          <a:ea typeface="Georgia"/>
                          <a:cs typeface="Georgia"/>
                          <a:sym typeface="Georgia"/>
                        </a:rPr>
                        <a:t>last_name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solidFill>
                      <a:srgbClr val="D9D9D9"/>
                    </a:solidFill>
                  </a:tcPr>
                </a:tc>
                <a:tc>
                  <a:txBody>
                    <a:bodyPr/>
                    <a:lstStyle/>
                    <a:p>
                      <a:pPr marL="0" marR="0" lvl="0" indent="0" algn="l" rtl="0">
                        <a:lnSpc>
                          <a:spcPct val="120000"/>
                        </a:lnSpc>
                        <a:spcBef>
                          <a:spcPts val="0"/>
                        </a:spcBef>
                        <a:spcAft>
                          <a:spcPts val="0"/>
                        </a:spcAft>
                        <a:buClr>
                          <a:srgbClr val="000000"/>
                        </a:buClr>
                        <a:buSzPts val="275"/>
                        <a:buFont typeface="Georgia"/>
                        <a:buNone/>
                      </a:pPr>
                      <a:r>
                        <a:rPr lang="en-US" sz="1100" b="1" u="none" strike="noStrike" cap="none">
                          <a:latin typeface="Georgia"/>
                          <a:ea typeface="Georgia"/>
                          <a:cs typeface="Georgia"/>
                          <a:sym typeface="Georgia"/>
                        </a:rPr>
                        <a:t>current_salary</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7</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Madisen</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Flateman</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75000</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11</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Ian</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Paasche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120000</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13</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Mimi</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St. Felix</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70000</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119"/>
          <p:cNvSpPr txBox="1">
            <a:spLocks noGrp="1"/>
          </p:cNvSpPr>
          <p:nvPr>
            <p:ph type="body" idx="1"/>
          </p:nvPr>
        </p:nvSpPr>
        <p:spPr>
          <a:xfrm>
            <a:off x="635000" y="1437650"/>
            <a:ext cx="11734800" cy="35406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SzPts val="1100"/>
              <a:buFont typeface="Arial"/>
              <a:buNone/>
            </a:pPr>
            <a:r>
              <a:rPr lang="en-US" sz="2400" dirty="0">
                <a:solidFill>
                  <a:schemeClr val="dk1"/>
                </a:solidFill>
                <a:latin typeface="Georgia"/>
                <a:ea typeface="Georgia"/>
                <a:cs typeface="Georgia"/>
                <a:sym typeface="Georgia"/>
              </a:rPr>
              <a:t>A </a:t>
            </a:r>
            <a:r>
              <a:rPr lang="en-US" sz="2400" b="1" dirty="0">
                <a:solidFill>
                  <a:schemeClr val="dk1"/>
                </a:solidFill>
                <a:latin typeface="Georgia"/>
                <a:ea typeface="Georgia"/>
                <a:cs typeface="Georgia"/>
                <a:sym typeface="Georgia"/>
              </a:rPr>
              <a:t>table</a:t>
            </a:r>
            <a:r>
              <a:rPr lang="en-US" sz="2400" dirty="0">
                <a:solidFill>
                  <a:schemeClr val="dk1"/>
                </a:solidFill>
                <a:latin typeface="Georgia"/>
                <a:ea typeface="Georgia"/>
                <a:cs typeface="Georgia"/>
                <a:sym typeface="Georgia"/>
              </a:rPr>
              <a:t> </a:t>
            </a:r>
            <a:r>
              <a:rPr lang="en-US" sz="2400" dirty="0">
                <a:latin typeface="Roboto Mono"/>
                <a:ea typeface="Roboto Mono"/>
                <a:cs typeface="Roboto Mono"/>
                <a:sym typeface="Roboto Mono"/>
              </a:rPr>
              <a:t>UNION</a:t>
            </a:r>
            <a:r>
              <a:rPr lang="en-US" sz="2400" dirty="0">
                <a:solidFill>
                  <a:schemeClr val="dk1"/>
                </a:solidFill>
                <a:latin typeface="Georgia"/>
                <a:ea typeface="Georgia"/>
                <a:cs typeface="Georgia"/>
                <a:sym typeface="Georgia"/>
              </a:rPr>
              <a:t> includes selections from different tables:</a:t>
            </a:r>
            <a:br>
              <a:rPr lang="en-US" sz="2400" dirty="0">
                <a:solidFill>
                  <a:schemeClr val="dk1"/>
                </a:solidFill>
                <a:latin typeface="Georgia"/>
                <a:ea typeface="Georgia"/>
                <a:cs typeface="Georgia"/>
                <a:sym typeface="Georgia"/>
              </a:rPr>
            </a:br>
            <a:endParaRPr sz="2400" dirty="0">
              <a:solidFill>
                <a:schemeClr val="dk1"/>
              </a:solidFill>
            </a:endParaRPr>
          </a:p>
          <a:p>
            <a:pPr marL="0" lvl="0" indent="457200" rtl="0">
              <a:spcBef>
                <a:spcPts val="0"/>
              </a:spcBef>
              <a:spcAft>
                <a:spcPts val="0"/>
              </a:spcAft>
              <a:buClr>
                <a:schemeClr val="dk1"/>
              </a:buClr>
              <a:buSzPts val="1100"/>
              <a:buFont typeface="Arial"/>
              <a:buNone/>
            </a:pPr>
            <a:r>
              <a:rPr lang="en-US" sz="2400" dirty="0">
                <a:solidFill>
                  <a:schemeClr val="dk1"/>
                </a:solidFill>
                <a:latin typeface="Roboto Mono"/>
                <a:ea typeface="Roboto Mono"/>
                <a:cs typeface="Roboto Mono"/>
                <a:sym typeface="Roboto Mono"/>
              </a:rPr>
              <a:t>SELECT * FROM </a:t>
            </a:r>
            <a:r>
              <a:rPr lang="en-US" sz="2400" dirty="0">
                <a:solidFill>
                  <a:srgbClr val="227FB6"/>
                </a:solidFill>
                <a:latin typeface="Roboto Mono"/>
                <a:ea typeface="Roboto Mono"/>
                <a:cs typeface="Roboto Mono"/>
                <a:sym typeface="Roboto Mono"/>
              </a:rPr>
              <a:t>Employees1</a:t>
            </a:r>
            <a:r>
              <a:rPr lang="en-US" sz="2400" dirty="0">
                <a:solidFill>
                  <a:schemeClr val="dk1"/>
                </a:solidFill>
                <a:latin typeface="Roboto Mono"/>
                <a:ea typeface="Roboto Mono"/>
                <a:cs typeface="Roboto Mono"/>
                <a:sym typeface="Roboto Mono"/>
              </a:rPr>
              <a:t> </a:t>
            </a:r>
            <a:r>
              <a:rPr lang="en-US" sz="2400" dirty="0">
                <a:solidFill>
                  <a:srgbClr val="E51B24"/>
                </a:solidFill>
                <a:latin typeface="Roboto Mono"/>
                <a:ea typeface="Roboto Mono"/>
                <a:cs typeface="Roboto Mono"/>
                <a:sym typeface="Roboto Mono"/>
              </a:rPr>
              <a:t>UNION</a:t>
            </a:r>
            <a:r>
              <a:rPr lang="en-US" sz="2400" dirty="0">
                <a:solidFill>
                  <a:schemeClr val="dk1"/>
                </a:solidFill>
                <a:latin typeface="Roboto Mono"/>
                <a:ea typeface="Roboto Mono"/>
                <a:cs typeface="Roboto Mono"/>
                <a:sym typeface="Roboto Mono"/>
              </a:rPr>
              <a:t> SELECT * FROM </a:t>
            </a:r>
            <a:r>
              <a:rPr lang="en-US" sz="2400" dirty="0">
                <a:solidFill>
                  <a:srgbClr val="00B050"/>
                </a:solidFill>
                <a:latin typeface="Roboto Mono"/>
                <a:ea typeface="Roboto Mono"/>
                <a:cs typeface="Roboto Mono"/>
                <a:sym typeface="Roboto Mono"/>
              </a:rPr>
              <a:t>Employees2</a:t>
            </a:r>
            <a:endParaRPr sz="2800" dirty="0">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700"/>
              <a:buFont typeface="Arial"/>
              <a:buNone/>
            </a:pPr>
            <a:endParaRPr sz="2800" b="0" i="0" u="none" strike="noStrike" cap="none" dirty="0">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700"/>
              <a:buFont typeface="Arial"/>
              <a:buNone/>
            </a:pPr>
            <a:endParaRPr sz="2800" b="0" i="0" u="none" strike="noStrike" cap="none" dirty="0">
              <a:solidFill>
                <a:schemeClr val="dk1"/>
              </a:solidFill>
              <a:latin typeface="Georgia"/>
              <a:ea typeface="Georgia"/>
              <a:cs typeface="Georgia"/>
              <a:sym typeface="Georgia"/>
            </a:endParaRPr>
          </a:p>
          <a:p>
            <a:pPr marL="0" marR="0" lvl="0" indent="0" algn="l" rtl="0">
              <a:lnSpc>
                <a:spcPct val="100000"/>
              </a:lnSpc>
              <a:spcBef>
                <a:spcPts val="1000"/>
              </a:spcBef>
              <a:spcAft>
                <a:spcPts val="0"/>
              </a:spcAft>
              <a:buClr>
                <a:srgbClr val="000000"/>
              </a:buClr>
              <a:buSzPts val="350"/>
              <a:buFont typeface="Arial"/>
              <a:buNone/>
            </a:pPr>
            <a:endParaRPr sz="1400" b="0" i="0" u="none" strike="noStrike" cap="none" dirty="0">
              <a:solidFill>
                <a:srgbClr val="000000"/>
              </a:solidFill>
              <a:latin typeface="Georgia"/>
              <a:ea typeface="Georgia"/>
              <a:cs typeface="Georgia"/>
              <a:sym typeface="Georgia"/>
            </a:endParaRPr>
          </a:p>
        </p:txBody>
      </p:sp>
      <p:sp>
        <p:nvSpPr>
          <p:cNvPr id="911" name="Google Shape;911;p119"/>
          <p:cNvSpPr/>
          <p:nvPr/>
        </p:nvSpPr>
        <p:spPr>
          <a:xfrm>
            <a:off x="635000" y="736600"/>
            <a:ext cx="8984354"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800"/>
              <a:buFont typeface="Arial"/>
              <a:buNone/>
            </a:pPr>
            <a:r>
              <a:rPr lang="en-US" sz="3200" b="1" i="0" u="none" strike="noStrike" cap="none" dirty="0">
                <a:solidFill>
                  <a:schemeClr val="dk1"/>
                </a:solidFill>
                <a:latin typeface="Oswald"/>
                <a:ea typeface="Oswald"/>
                <a:cs typeface="Oswald"/>
                <a:sym typeface="Oswald"/>
              </a:rPr>
              <a:t>THREE TYPES OF UNIONS: MERGING TWO TABLES</a:t>
            </a:r>
            <a:endParaRPr sz="3200" b="1" i="0" u="none" strike="noStrike" cap="none" dirty="0">
              <a:solidFill>
                <a:srgbClr val="000000"/>
              </a:solidFill>
              <a:latin typeface="Oswald"/>
              <a:ea typeface="Oswald"/>
              <a:cs typeface="Oswald"/>
              <a:sym typeface="Oswald"/>
            </a:endParaRPr>
          </a:p>
        </p:txBody>
      </p:sp>
      <p:graphicFrame>
        <p:nvGraphicFramePr>
          <p:cNvPr id="912" name="Google Shape;912;p119"/>
          <p:cNvGraphicFramePr/>
          <p:nvPr/>
        </p:nvGraphicFramePr>
        <p:xfrm>
          <a:off x="3530600" y="4710917"/>
          <a:ext cx="5943600" cy="2139062"/>
        </p:xfrm>
        <a:graphic>
          <a:graphicData uri="http://schemas.openxmlformats.org/drawingml/2006/table">
            <a:tbl>
              <a:tblPr>
                <a:noFill/>
                <a:tableStyleId>{D3BACF0C-E7C1-4AEC-98DD-3B1060078790}</a:tableStyleId>
              </a:tblPr>
              <a:tblGrid>
                <a:gridCol w="736600">
                  <a:extLst>
                    <a:ext uri="{9D8B030D-6E8A-4147-A177-3AD203B41FA5}">
                      <a16:colId xmlns:a16="http://schemas.microsoft.com/office/drawing/2014/main" val="20000"/>
                    </a:ext>
                  </a:extLst>
                </a:gridCol>
                <a:gridCol w="1206500">
                  <a:extLst>
                    <a:ext uri="{9D8B030D-6E8A-4147-A177-3AD203B41FA5}">
                      <a16:colId xmlns:a16="http://schemas.microsoft.com/office/drawing/2014/main" val="20001"/>
                    </a:ext>
                  </a:extLst>
                </a:gridCol>
                <a:gridCol w="1409700">
                  <a:extLst>
                    <a:ext uri="{9D8B030D-6E8A-4147-A177-3AD203B41FA5}">
                      <a16:colId xmlns:a16="http://schemas.microsoft.com/office/drawing/2014/main" val="20002"/>
                    </a:ext>
                  </a:extLst>
                </a:gridCol>
                <a:gridCol w="2590800">
                  <a:extLst>
                    <a:ext uri="{9D8B030D-6E8A-4147-A177-3AD203B41FA5}">
                      <a16:colId xmlns:a16="http://schemas.microsoft.com/office/drawing/2014/main" val="20003"/>
                    </a:ext>
                  </a:extLst>
                </a:gridCol>
              </a:tblGrid>
              <a:tr h="0">
                <a:tc>
                  <a:txBody>
                    <a:bodyPr/>
                    <a:lstStyle/>
                    <a:p>
                      <a:pPr marL="0" marR="0" lvl="0" indent="0" algn="l" rtl="0">
                        <a:lnSpc>
                          <a:spcPct val="120000"/>
                        </a:lnSpc>
                        <a:spcBef>
                          <a:spcPts val="0"/>
                        </a:spcBef>
                        <a:spcAft>
                          <a:spcPts val="0"/>
                        </a:spcAft>
                        <a:buClr>
                          <a:srgbClr val="000000"/>
                        </a:buClr>
                        <a:buFont typeface="Georgia"/>
                        <a:buNone/>
                      </a:pPr>
                      <a:r>
                        <a:rPr lang="en-US" sz="1100" b="1" u="none" strike="noStrike" cap="none">
                          <a:latin typeface="Georgia"/>
                          <a:ea typeface="Georgia"/>
                          <a:cs typeface="Georgia"/>
                          <a:sym typeface="Georgia"/>
                        </a:rPr>
                        <a:t>id</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solidFill>
                      <a:srgbClr val="D9D9D9"/>
                    </a:solidFill>
                  </a:tcPr>
                </a:tc>
                <a:tc>
                  <a:txBody>
                    <a:bodyPr/>
                    <a:lstStyle/>
                    <a:p>
                      <a:pPr marL="0" marR="0" lvl="0" indent="0" algn="l" rtl="0">
                        <a:lnSpc>
                          <a:spcPct val="120000"/>
                        </a:lnSpc>
                        <a:spcBef>
                          <a:spcPts val="0"/>
                        </a:spcBef>
                        <a:spcAft>
                          <a:spcPts val="0"/>
                        </a:spcAft>
                        <a:buClr>
                          <a:srgbClr val="000000"/>
                        </a:buClr>
                        <a:buFont typeface="Georgia"/>
                        <a:buNone/>
                      </a:pPr>
                      <a:r>
                        <a:rPr lang="en-US" sz="1100" b="1" u="none" strike="noStrike" cap="none">
                          <a:latin typeface="Georgia"/>
                          <a:ea typeface="Georgia"/>
                          <a:cs typeface="Georgia"/>
                          <a:sym typeface="Georgia"/>
                        </a:rPr>
                        <a:t>first_name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solidFill>
                      <a:srgbClr val="D9D9D9"/>
                    </a:solidFill>
                  </a:tcPr>
                </a:tc>
                <a:tc>
                  <a:txBody>
                    <a:bodyPr/>
                    <a:lstStyle/>
                    <a:p>
                      <a:pPr marL="0" marR="0" lvl="0" indent="0" algn="l" rtl="0">
                        <a:lnSpc>
                          <a:spcPct val="120000"/>
                        </a:lnSpc>
                        <a:spcBef>
                          <a:spcPts val="0"/>
                        </a:spcBef>
                        <a:spcAft>
                          <a:spcPts val="0"/>
                        </a:spcAft>
                        <a:buClr>
                          <a:srgbClr val="000000"/>
                        </a:buClr>
                        <a:buFont typeface="Georgia"/>
                        <a:buNone/>
                      </a:pPr>
                      <a:r>
                        <a:rPr lang="en-US" sz="1100" b="1" u="none" strike="noStrike" cap="none">
                          <a:latin typeface="Georgia"/>
                          <a:ea typeface="Georgia"/>
                          <a:cs typeface="Georgia"/>
                          <a:sym typeface="Georgia"/>
                        </a:rPr>
                        <a:t>last_name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solidFill>
                      <a:srgbClr val="D9D9D9"/>
                    </a:solidFill>
                  </a:tcPr>
                </a:tc>
                <a:tc>
                  <a:txBody>
                    <a:bodyPr/>
                    <a:lstStyle/>
                    <a:p>
                      <a:pPr marL="0" marR="0" lvl="0" indent="0" algn="l" rtl="0">
                        <a:lnSpc>
                          <a:spcPct val="120000"/>
                        </a:lnSpc>
                        <a:spcBef>
                          <a:spcPts val="0"/>
                        </a:spcBef>
                        <a:spcAft>
                          <a:spcPts val="0"/>
                        </a:spcAft>
                        <a:buClr>
                          <a:srgbClr val="000000"/>
                        </a:buClr>
                        <a:buFont typeface="Georgia"/>
                        <a:buNone/>
                      </a:pPr>
                      <a:r>
                        <a:rPr lang="en-US" sz="1100" b="1" u="none" strike="noStrike" cap="none">
                          <a:latin typeface="Georgia"/>
                          <a:ea typeface="Georgia"/>
                          <a:cs typeface="Georgia"/>
                          <a:sym typeface="Georgia"/>
                        </a:rPr>
                        <a:t>current_salary</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0">
                <a:tc>
                  <a:txBody>
                    <a:bodyPr/>
                    <a:lstStyle/>
                    <a:p>
                      <a:pPr marL="0" marR="0" lvl="0" indent="0" algn="l" rtl="0">
                        <a:lnSpc>
                          <a:spcPct val="12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2</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Gabe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Moore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50000</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3</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Doreen</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Mandeville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60000</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5</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Simone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MacDonald</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55000</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7</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Madisen</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Flateman</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75000</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11</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Ian</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Paasche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120000</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13</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Mimi</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St. Felix</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70000</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913" name="Google Shape;913;p119"/>
          <p:cNvGraphicFramePr/>
          <p:nvPr/>
        </p:nvGraphicFramePr>
        <p:xfrm>
          <a:off x="1064775" y="2888600"/>
          <a:ext cx="4900725" cy="1279500"/>
        </p:xfrm>
        <a:graphic>
          <a:graphicData uri="http://schemas.openxmlformats.org/drawingml/2006/table">
            <a:tbl>
              <a:tblPr>
                <a:noFill/>
                <a:tableStyleId>{D3BACF0C-E7C1-4AEC-98DD-3B1060078790}</a:tableStyleId>
              </a:tblPr>
              <a:tblGrid>
                <a:gridCol w="734175">
                  <a:extLst>
                    <a:ext uri="{9D8B030D-6E8A-4147-A177-3AD203B41FA5}">
                      <a16:colId xmlns:a16="http://schemas.microsoft.com/office/drawing/2014/main" val="20000"/>
                    </a:ext>
                  </a:extLst>
                </a:gridCol>
                <a:gridCol w="1210925">
                  <a:extLst>
                    <a:ext uri="{9D8B030D-6E8A-4147-A177-3AD203B41FA5}">
                      <a16:colId xmlns:a16="http://schemas.microsoft.com/office/drawing/2014/main" val="20001"/>
                    </a:ext>
                  </a:extLst>
                </a:gridCol>
                <a:gridCol w="1411150">
                  <a:extLst>
                    <a:ext uri="{9D8B030D-6E8A-4147-A177-3AD203B41FA5}">
                      <a16:colId xmlns:a16="http://schemas.microsoft.com/office/drawing/2014/main" val="20002"/>
                    </a:ext>
                  </a:extLst>
                </a:gridCol>
                <a:gridCol w="1544475">
                  <a:extLst>
                    <a:ext uri="{9D8B030D-6E8A-4147-A177-3AD203B41FA5}">
                      <a16:colId xmlns:a16="http://schemas.microsoft.com/office/drawing/2014/main" val="20003"/>
                    </a:ext>
                  </a:extLst>
                </a:gridCol>
              </a:tblGrid>
              <a:tr h="324600">
                <a:tc>
                  <a:txBody>
                    <a:bodyPr/>
                    <a:lstStyle/>
                    <a:p>
                      <a:pPr marL="0" marR="0" lvl="0" indent="0" algn="l" rtl="0">
                        <a:lnSpc>
                          <a:spcPct val="120000"/>
                        </a:lnSpc>
                        <a:spcBef>
                          <a:spcPts val="0"/>
                        </a:spcBef>
                        <a:spcAft>
                          <a:spcPts val="0"/>
                        </a:spcAft>
                        <a:buClr>
                          <a:srgbClr val="000000"/>
                        </a:buClr>
                        <a:buFont typeface="Georgia"/>
                        <a:buNone/>
                      </a:pPr>
                      <a:r>
                        <a:rPr lang="en-US" sz="1100" b="1" u="none" strike="noStrike" cap="none">
                          <a:latin typeface="Georgia"/>
                          <a:ea typeface="Georgia"/>
                          <a:cs typeface="Georgia"/>
                          <a:sym typeface="Georgia"/>
                        </a:rPr>
                        <a:t>id</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solidFill>
                      <a:srgbClr val="D9D9D9"/>
                    </a:solidFill>
                  </a:tcPr>
                </a:tc>
                <a:tc>
                  <a:txBody>
                    <a:bodyPr/>
                    <a:lstStyle/>
                    <a:p>
                      <a:pPr marL="0" marR="0" lvl="0" indent="0" algn="l" rtl="0">
                        <a:lnSpc>
                          <a:spcPct val="120000"/>
                        </a:lnSpc>
                        <a:spcBef>
                          <a:spcPts val="0"/>
                        </a:spcBef>
                        <a:spcAft>
                          <a:spcPts val="0"/>
                        </a:spcAft>
                        <a:buClr>
                          <a:srgbClr val="000000"/>
                        </a:buClr>
                        <a:buFont typeface="Georgia"/>
                        <a:buNone/>
                      </a:pPr>
                      <a:r>
                        <a:rPr lang="en-US" sz="1100" b="1" u="none" strike="noStrike" cap="none">
                          <a:latin typeface="Georgia"/>
                          <a:ea typeface="Georgia"/>
                          <a:cs typeface="Georgia"/>
                          <a:sym typeface="Georgia"/>
                        </a:rPr>
                        <a:t>first_name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solidFill>
                      <a:srgbClr val="D9D9D9"/>
                    </a:solidFill>
                  </a:tcPr>
                </a:tc>
                <a:tc>
                  <a:txBody>
                    <a:bodyPr/>
                    <a:lstStyle/>
                    <a:p>
                      <a:pPr marL="0" marR="0" lvl="0" indent="0" algn="l" rtl="0">
                        <a:lnSpc>
                          <a:spcPct val="120000"/>
                        </a:lnSpc>
                        <a:spcBef>
                          <a:spcPts val="0"/>
                        </a:spcBef>
                        <a:spcAft>
                          <a:spcPts val="0"/>
                        </a:spcAft>
                        <a:buClr>
                          <a:srgbClr val="000000"/>
                        </a:buClr>
                        <a:buFont typeface="Georgia"/>
                        <a:buNone/>
                      </a:pPr>
                      <a:r>
                        <a:rPr lang="en-US" sz="1100" b="1" u="none" strike="noStrike" cap="none">
                          <a:latin typeface="Georgia"/>
                          <a:ea typeface="Georgia"/>
                          <a:cs typeface="Georgia"/>
                          <a:sym typeface="Georgia"/>
                        </a:rPr>
                        <a:t>last_name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solidFill>
                      <a:srgbClr val="D9D9D9"/>
                    </a:solidFill>
                  </a:tcPr>
                </a:tc>
                <a:tc>
                  <a:txBody>
                    <a:bodyPr/>
                    <a:lstStyle/>
                    <a:p>
                      <a:pPr marL="0" marR="0" lvl="0" indent="0" algn="l" rtl="0">
                        <a:lnSpc>
                          <a:spcPct val="120000"/>
                        </a:lnSpc>
                        <a:spcBef>
                          <a:spcPts val="0"/>
                        </a:spcBef>
                        <a:spcAft>
                          <a:spcPts val="0"/>
                        </a:spcAft>
                        <a:buClr>
                          <a:srgbClr val="000000"/>
                        </a:buClr>
                        <a:buFont typeface="Georgia"/>
                        <a:buNone/>
                      </a:pPr>
                      <a:r>
                        <a:rPr lang="en-US" sz="1100" b="1" u="none" strike="noStrike" cap="none">
                          <a:latin typeface="Georgia"/>
                          <a:ea typeface="Georgia"/>
                          <a:cs typeface="Georgia"/>
                          <a:sym typeface="Georgia"/>
                        </a:rPr>
                        <a:t>current_salary</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24600">
                <a:tc>
                  <a:txBody>
                    <a:bodyPr/>
                    <a:lstStyle/>
                    <a:p>
                      <a:pPr marL="0" marR="0" lvl="0" indent="0" algn="l" rtl="0">
                        <a:lnSpc>
                          <a:spcPct val="12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2</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Gabe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Moore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50000</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1"/>
                  </a:ext>
                </a:extLst>
              </a:tr>
              <a:tr h="315150">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3</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Doreen</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Mandeville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60000</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2"/>
                  </a:ext>
                </a:extLst>
              </a:tr>
              <a:tr h="315150">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5</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Simone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MacDonald</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55000</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914" name="Google Shape;914;p119"/>
          <p:cNvGraphicFramePr/>
          <p:nvPr/>
        </p:nvGraphicFramePr>
        <p:xfrm>
          <a:off x="6892174" y="2893363"/>
          <a:ext cx="5047875" cy="1221423"/>
        </p:xfrm>
        <a:graphic>
          <a:graphicData uri="http://schemas.openxmlformats.org/drawingml/2006/table">
            <a:tbl>
              <a:tblPr>
                <a:noFill/>
                <a:tableStyleId>{D3BACF0C-E7C1-4AEC-98DD-3B1060078790}</a:tableStyleId>
              </a:tblPr>
              <a:tblGrid>
                <a:gridCol w="736600">
                  <a:extLst>
                    <a:ext uri="{9D8B030D-6E8A-4147-A177-3AD203B41FA5}">
                      <a16:colId xmlns:a16="http://schemas.microsoft.com/office/drawing/2014/main" val="20000"/>
                    </a:ext>
                  </a:extLst>
                </a:gridCol>
                <a:gridCol w="1206500">
                  <a:extLst>
                    <a:ext uri="{9D8B030D-6E8A-4147-A177-3AD203B41FA5}">
                      <a16:colId xmlns:a16="http://schemas.microsoft.com/office/drawing/2014/main" val="20001"/>
                    </a:ext>
                  </a:extLst>
                </a:gridCol>
                <a:gridCol w="1409700">
                  <a:extLst>
                    <a:ext uri="{9D8B030D-6E8A-4147-A177-3AD203B41FA5}">
                      <a16:colId xmlns:a16="http://schemas.microsoft.com/office/drawing/2014/main" val="20002"/>
                    </a:ext>
                  </a:extLst>
                </a:gridCol>
                <a:gridCol w="1695075">
                  <a:extLst>
                    <a:ext uri="{9D8B030D-6E8A-4147-A177-3AD203B41FA5}">
                      <a16:colId xmlns:a16="http://schemas.microsoft.com/office/drawing/2014/main" val="20003"/>
                    </a:ext>
                  </a:extLst>
                </a:gridCol>
              </a:tblGrid>
              <a:tr h="0">
                <a:tc>
                  <a:txBody>
                    <a:bodyPr/>
                    <a:lstStyle/>
                    <a:p>
                      <a:pPr marL="0" marR="0" lvl="0" indent="0" algn="l" rtl="0">
                        <a:lnSpc>
                          <a:spcPct val="120000"/>
                        </a:lnSpc>
                        <a:spcBef>
                          <a:spcPts val="0"/>
                        </a:spcBef>
                        <a:spcAft>
                          <a:spcPts val="0"/>
                        </a:spcAft>
                        <a:buClr>
                          <a:srgbClr val="000000"/>
                        </a:buClr>
                        <a:buFont typeface="Georgia"/>
                        <a:buNone/>
                      </a:pPr>
                      <a:r>
                        <a:rPr lang="en-US" sz="1100" b="1" u="none" strike="noStrike" cap="none">
                          <a:latin typeface="Georgia"/>
                          <a:ea typeface="Georgia"/>
                          <a:cs typeface="Georgia"/>
                          <a:sym typeface="Georgia"/>
                        </a:rPr>
                        <a:t>id</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solidFill>
                      <a:srgbClr val="D9D9D9"/>
                    </a:solidFill>
                  </a:tcPr>
                </a:tc>
                <a:tc>
                  <a:txBody>
                    <a:bodyPr/>
                    <a:lstStyle/>
                    <a:p>
                      <a:pPr marL="0" marR="0" lvl="0" indent="0" algn="l" rtl="0">
                        <a:lnSpc>
                          <a:spcPct val="120000"/>
                        </a:lnSpc>
                        <a:spcBef>
                          <a:spcPts val="0"/>
                        </a:spcBef>
                        <a:spcAft>
                          <a:spcPts val="0"/>
                        </a:spcAft>
                        <a:buClr>
                          <a:srgbClr val="000000"/>
                        </a:buClr>
                        <a:buFont typeface="Georgia"/>
                        <a:buNone/>
                      </a:pPr>
                      <a:r>
                        <a:rPr lang="en-US" sz="1100" b="1" u="none" strike="noStrike" cap="none">
                          <a:latin typeface="Georgia"/>
                          <a:ea typeface="Georgia"/>
                          <a:cs typeface="Georgia"/>
                          <a:sym typeface="Georgia"/>
                        </a:rPr>
                        <a:t>first_name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solidFill>
                      <a:srgbClr val="D9D9D9"/>
                    </a:solidFill>
                  </a:tcPr>
                </a:tc>
                <a:tc>
                  <a:txBody>
                    <a:bodyPr/>
                    <a:lstStyle/>
                    <a:p>
                      <a:pPr marL="0" marR="0" lvl="0" indent="0" algn="l" rtl="0">
                        <a:lnSpc>
                          <a:spcPct val="120000"/>
                        </a:lnSpc>
                        <a:spcBef>
                          <a:spcPts val="0"/>
                        </a:spcBef>
                        <a:spcAft>
                          <a:spcPts val="0"/>
                        </a:spcAft>
                        <a:buClr>
                          <a:srgbClr val="000000"/>
                        </a:buClr>
                        <a:buFont typeface="Georgia"/>
                        <a:buNone/>
                      </a:pPr>
                      <a:r>
                        <a:rPr lang="en-US" sz="1100" b="1" u="none" strike="noStrike" cap="none">
                          <a:latin typeface="Georgia"/>
                          <a:ea typeface="Georgia"/>
                          <a:cs typeface="Georgia"/>
                          <a:sym typeface="Georgia"/>
                        </a:rPr>
                        <a:t>last_name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solidFill>
                      <a:srgbClr val="D9D9D9"/>
                    </a:solidFill>
                  </a:tcPr>
                </a:tc>
                <a:tc>
                  <a:txBody>
                    <a:bodyPr/>
                    <a:lstStyle/>
                    <a:p>
                      <a:pPr marL="0" marR="0" lvl="0" indent="0" algn="l" rtl="0">
                        <a:lnSpc>
                          <a:spcPct val="120000"/>
                        </a:lnSpc>
                        <a:spcBef>
                          <a:spcPts val="0"/>
                        </a:spcBef>
                        <a:spcAft>
                          <a:spcPts val="0"/>
                        </a:spcAft>
                        <a:buClr>
                          <a:srgbClr val="000000"/>
                        </a:buClr>
                        <a:buFont typeface="Georgia"/>
                        <a:buNone/>
                      </a:pPr>
                      <a:r>
                        <a:rPr lang="en-US" sz="1100" b="1" u="none" strike="noStrike" cap="none">
                          <a:latin typeface="Georgia"/>
                          <a:ea typeface="Georgia"/>
                          <a:cs typeface="Georgia"/>
                          <a:sym typeface="Georgia"/>
                        </a:rPr>
                        <a:t>current_salary</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7</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Madisen</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Flateman</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75000</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11</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Ian</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Paasche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120000</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13</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Mimi</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St. Felix</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70000</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cxnSp>
        <p:nvCxnSpPr>
          <p:cNvPr id="915" name="Google Shape;915;p119"/>
          <p:cNvCxnSpPr/>
          <p:nvPr/>
        </p:nvCxnSpPr>
        <p:spPr>
          <a:xfrm flipH="1">
            <a:off x="9619354" y="4298175"/>
            <a:ext cx="494400" cy="1066800"/>
          </a:xfrm>
          <a:prstGeom prst="straightConnector1">
            <a:avLst/>
          </a:prstGeom>
          <a:noFill/>
          <a:ln w="38100" cap="flat" cmpd="sng">
            <a:solidFill>
              <a:srgbClr val="00B050"/>
            </a:solidFill>
            <a:prstDash val="solid"/>
            <a:round/>
            <a:headEnd type="none" w="sm" len="sm"/>
            <a:tailEnd type="triangle" w="med" len="med"/>
          </a:ln>
        </p:spPr>
      </p:cxnSp>
      <p:cxnSp>
        <p:nvCxnSpPr>
          <p:cNvPr id="916" name="Google Shape;916;p119"/>
          <p:cNvCxnSpPr/>
          <p:nvPr/>
        </p:nvCxnSpPr>
        <p:spPr>
          <a:xfrm>
            <a:off x="2819354" y="4298175"/>
            <a:ext cx="494400" cy="1066800"/>
          </a:xfrm>
          <a:prstGeom prst="straightConnector1">
            <a:avLst/>
          </a:prstGeom>
          <a:noFill/>
          <a:ln w="38100" cap="flat" cmpd="sng">
            <a:solidFill>
              <a:srgbClr val="227FB6"/>
            </a:solidFill>
            <a:prstDash val="solid"/>
            <a:round/>
            <a:headEnd type="none" w="sm" len="sm"/>
            <a:tailEnd type="triangle" w="med" len="med"/>
          </a:ln>
        </p:spPr>
      </p:cxn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120"/>
          <p:cNvSpPr txBox="1">
            <a:spLocks noGrp="1"/>
          </p:cNvSpPr>
          <p:nvPr>
            <p:ph type="body" idx="1"/>
          </p:nvPr>
        </p:nvSpPr>
        <p:spPr>
          <a:xfrm>
            <a:off x="635000" y="1437650"/>
            <a:ext cx="11734800" cy="35406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SzPts val="1100"/>
              <a:buFont typeface="Arial"/>
              <a:buNone/>
            </a:pPr>
            <a:r>
              <a:rPr lang="en-US" sz="2400" dirty="0">
                <a:solidFill>
                  <a:schemeClr val="dk1"/>
                </a:solidFill>
                <a:latin typeface="Georgia"/>
                <a:ea typeface="Georgia"/>
                <a:cs typeface="Georgia"/>
                <a:sym typeface="Georgia"/>
              </a:rPr>
              <a:t>A </a:t>
            </a:r>
            <a:r>
              <a:rPr lang="en-US" sz="2400" b="1" dirty="0">
                <a:solidFill>
                  <a:schemeClr val="dk1"/>
                </a:solidFill>
                <a:latin typeface="Georgia"/>
                <a:ea typeface="Georgia"/>
                <a:cs typeface="Georgia"/>
                <a:sym typeface="Georgia"/>
              </a:rPr>
              <a:t>column</a:t>
            </a:r>
            <a:r>
              <a:rPr lang="en-US" sz="2400" dirty="0">
                <a:solidFill>
                  <a:schemeClr val="dk1"/>
                </a:solidFill>
                <a:latin typeface="Georgia"/>
                <a:ea typeface="Georgia"/>
                <a:cs typeface="Georgia"/>
                <a:sym typeface="Georgia"/>
              </a:rPr>
              <a:t> </a:t>
            </a:r>
            <a:r>
              <a:rPr lang="en-US" sz="2400" dirty="0">
                <a:latin typeface="Roboto Mono"/>
                <a:ea typeface="Roboto Mono"/>
                <a:cs typeface="Roboto Mono"/>
                <a:sym typeface="Roboto Mono"/>
              </a:rPr>
              <a:t>UNION</a:t>
            </a:r>
            <a:r>
              <a:rPr lang="en-US" sz="2400" dirty="0">
                <a:latin typeface="Georgia"/>
                <a:ea typeface="Georgia"/>
                <a:cs typeface="Georgia"/>
                <a:sym typeface="Georgia"/>
              </a:rPr>
              <a:t> is when you </a:t>
            </a:r>
            <a:r>
              <a:rPr lang="en-US" sz="2400" dirty="0">
                <a:latin typeface="Roboto Mono"/>
                <a:ea typeface="Roboto Mono"/>
                <a:cs typeface="Roboto Mono"/>
                <a:sym typeface="Roboto Mono"/>
              </a:rPr>
              <a:t>UNION</a:t>
            </a:r>
            <a:r>
              <a:rPr lang="en-US" sz="2400" dirty="0">
                <a:latin typeface="Georgia"/>
                <a:ea typeface="Georgia"/>
                <a:cs typeface="Georgia"/>
                <a:sym typeface="Georgia"/>
              </a:rPr>
              <a:t> col</a:t>
            </a:r>
            <a:r>
              <a:rPr lang="en-US" sz="2400" dirty="0">
                <a:solidFill>
                  <a:schemeClr val="dk1"/>
                </a:solidFill>
                <a:latin typeface="Georgia"/>
                <a:ea typeface="Georgia"/>
                <a:cs typeface="Georgia"/>
                <a:sym typeface="Georgia"/>
              </a:rPr>
              <a:t>umns from the same table together:</a:t>
            </a:r>
            <a:endParaRPr sz="2400" dirty="0">
              <a:solidFill>
                <a:schemeClr val="dk1"/>
              </a:solidFill>
            </a:endParaRPr>
          </a:p>
          <a:p>
            <a:pPr marL="457200" lvl="0" indent="0" rtl="0">
              <a:spcBef>
                <a:spcPts val="0"/>
              </a:spcBef>
              <a:spcAft>
                <a:spcPts val="0"/>
              </a:spcAft>
              <a:buClr>
                <a:schemeClr val="dk1"/>
              </a:buClr>
              <a:buFont typeface="Arial"/>
              <a:buNone/>
            </a:pPr>
            <a:endParaRPr sz="2400" dirty="0">
              <a:solidFill>
                <a:schemeClr val="dk1"/>
              </a:solidFill>
              <a:latin typeface="Roboto Mono"/>
              <a:ea typeface="Roboto Mono"/>
              <a:cs typeface="Roboto Mono"/>
              <a:sym typeface="Roboto Mono"/>
            </a:endParaRPr>
          </a:p>
          <a:p>
            <a:pPr marL="457200" lvl="0" indent="0" rtl="0">
              <a:lnSpc>
                <a:spcPct val="114000"/>
              </a:lnSpc>
              <a:spcBef>
                <a:spcPts val="0"/>
              </a:spcBef>
              <a:spcAft>
                <a:spcPts val="0"/>
              </a:spcAft>
              <a:buClr>
                <a:schemeClr val="dk1"/>
              </a:buClr>
              <a:buFont typeface="Roboto Mono"/>
              <a:buNone/>
            </a:pPr>
            <a:r>
              <a:rPr lang="en-US" sz="2400" dirty="0">
                <a:solidFill>
                  <a:schemeClr val="dk1"/>
                </a:solidFill>
                <a:latin typeface="Roboto Mono"/>
                <a:ea typeface="Roboto Mono"/>
                <a:cs typeface="Roboto Mono"/>
                <a:sym typeface="Roboto Mono"/>
              </a:rPr>
              <a:t>SELECT </a:t>
            </a:r>
            <a:r>
              <a:rPr lang="en-US" sz="2400" dirty="0" err="1">
                <a:solidFill>
                  <a:schemeClr val="dk1"/>
                </a:solidFill>
                <a:latin typeface="Roboto Mono"/>
                <a:ea typeface="Roboto Mono"/>
                <a:cs typeface="Roboto Mono"/>
                <a:sym typeface="Roboto Mono"/>
              </a:rPr>
              <a:t>first_name</a:t>
            </a:r>
            <a:r>
              <a:rPr lang="en-US" sz="2400" dirty="0">
                <a:solidFill>
                  <a:schemeClr val="dk1"/>
                </a:solidFill>
                <a:latin typeface="Roboto Mono"/>
                <a:ea typeface="Roboto Mono"/>
                <a:cs typeface="Roboto Mono"/>
                <a:sym typeface="Roboto Mono"/>
              </a:rPr>
              <a:t> FROM </a:t>
            </a:r>
            <a:r>
              <a:rPr lang="en-US" sz="2400" dirty="0">
                <a:solidFill>
                  <a:srgbClr val="227FB6"/>
                </a:solidFill>
                <a:latin typeface="Roboto Mono"/>
                <a:ea typeface="Roboto Mono"/>
                <a:cs typeface="Roboto Mono"/>
                <a:sym typeface="Roboto Mono"/>
              </a:rPr>
              <a:t>Employees1</a:t>
            </a:r>
            <a:r>
              <a:rPr lang="en-US" sz="2400" dirty="0">
                <a:solidFill>
                  <a:schemeClr val="dk1"/>
                </a:solidFill>
                <a:latin typeface="Roboto Mono"/>
                <a:ea typeface="Roboto Mono"/>
                <a:cs typeface="Roboto Mono"/>
                <a:sym typeface="Roboto Mono"/>
              </a:rPr>
              <a:t> </a:t>
            </a:r>
            <a:endParaRPr sz="2400" dirty="0">
              <a:solidFill>
                <a:schemeClr val="dk1"/>
              </a:solidFill>
            </a:endParaRPr>
          </a:p>
          <a:p>
            <a:pPr marL="457200" lvl="0" indent="0" rtl="0">
              <a:lnSpc>
                <a:spcPct val="114000"/>
              </a:lnSpc>
              <a:spcBef>
                <a:spcPts val="0"/>
              </a:spcBef>
              <a:spcAft>
                <a:spcPts val="0"/>
              </a:spcAft>
              <a:buClr>
                <a:schemeClr val="dk1"/>
              </a:buClr>
              <a:buFont typeface="Roboto Mono"/>
              <a:buNone/>
            </a:pPr>
            <a:r>
              <a:rPr lang="en-US" sz="2400" dirty="0">
                <a:solidFill>
                  <a:srgbClr val="E51B24"/>
                </a:solidFill>
                <a:latin typeface="Roboto Mono"/>
                <a:ea typeface="Roboto Mono"/>
                <a:cs typeface="Roboto Mono"/>
                <a:sym typeface="Roboto Mono"/>
              </a:rPr>
              <a:t>UNION</a:t>
            </a:r>
            <a:r>
              <a:rPr lang="en-US" sz="2400" dirty="0">
                <a:solidFill>
                  <a:schemeClr val="dk1"/>
                </a:solidFill>
                <a:latin typeface="Roboto Mono"/>
                <a:ea typeface="Roboto Mono"/>
                <a:cs typeface="Roboto Mono"/>
                <a:sym typeface="Roboto Mono"/>
              </a:rPr>
              <a:t> </a:t>
            </a:r>
            <a:endParaRPr sz="2400" dirty="0">
              <a:solidFill>
                <a:schemeClr val="dk1"/>
              </a:solidFill>
            </a:endParaRPr>
          </a:p>
          <a:p>
            <a:pPr marL="457200" lvl="0" indent="0" rtl="0">
              <a:lnSpc>
                <a:spcPct val="114000"/>
              </a:lnSpc>
              <a:spcBef>
                <a:spcPts val="0"/>
              </a:spcBef>
              <a:spcAft>
                <a:spcPts val="0"/>
              </a:spcAft>
              <a:buClr>
                <a:schemeClr val="dk1"/>
              </a:buClr>
              <a:buFont typeface="Roboto Mono"/>
              <a:buNone/>
            </a:pPr>
            <a:r>
              <a:rPr lang="en-US" sz="2400" dirty="0">
                <a:solidFill>
                  <a:schemeClr val="dk1"/>
                </a:solidFill>
                <a:latin typeface="Roboto Mono"/>
                <a:ea typeface="Roboto Mono"/>
                <a:cs typeface="Roboto Mono"/>
                <a:sym typeface="Roboto Mono"/>
              </a:rPr>
              <a:t>SELECT </a:t>
            </a:r>
            <a:r>
              <a:rPr lang="en-US" sz="2400" dirty="0" err="1">
                <a:solidFill>
                  <a:schemeClr val="dk1"/>
                </a:solidFill>
                <a:latin typeface="Roboto Mono"/>
                <a:ea typeface="Roboto Mono"/>
                <a:cs typeface="Roboto Mono"/>
                <a:sym typeface="Roboto Mono"/>
              </a:rPr>
              <a:t>last_name</a:t>
            </a:r>
            <a:r>
              <a:rPr lang="en-US" sz="2400" dirty="0">
                <a:solidFill>
                  <a:schemeClr val="dk1"/>
                </a:solidFill>
                <a:latin typeface="Roboto Mono"/>
                <a:ea typeface="Roboto Mono"/>
                <a:cs typeface="Roboto Mono"/>
                <a:sym typeface="Roboto Mono"/>
              </a:rPr>
              <a:t> FROM </a:t>
            </a:r>
            <a:r>
              <a:rPr lang="en-US" sz="2400" dirty="0">
                <a:solidFill>
                  <a:srgbClr val="227FB6"/>
                </a:solidFill>
                <a:latin typeface="Roboto Mono"/>
                <a:ea typeface="Roboto Mono"/>
                <a:cs typeface="Roboto Mono"/>
                <a:sym typeface="Roboto Mono"/>
              </a:rPr>
              <a:t>Employees1</a:t>
            </a:r>
            <a:endParaRPr sz="2400" dirty="0">
              <a:solidFill>
                <a:srgbClr val="227FB6"/>
              </a:solidFill>
            </a:endParaRPr>
          </a:p>
          <a:p>
            <a:pPr marL="457200" lvl="0" indent="0" rtl="0">
              <a:spcBef>
                <a:spcPts val="0"/>
              </a:spcBef>
              <a:spcAft>
                <a:spcPts val="0"/>
              </a:spcAft>
              <a:buClr>
                <a:schemeClr val="dk1"/>
              </a:buClr>
              <a:buFont typeface="Arial"/>
              <a:buNone/>
            </a:pPr>
            <a:endParaRPr sz="2400" dirty="0">
              <a:solidFill>
                <a:schemeClr val="dk1"/>
              </a:solidFill>
              <a:latin typeface="Roboto Mono"/>
              <a:ea typeface="Roboto Mono"/>
              <a:cs typeface="Roboto Mono"/>
              <a:sym typeface="Roboto Mono"/>
            </a:endParaRPr>
          </a:p>
          <a:p>
            <a:pPr marL="457200" lvl="0" indent="0" rtl="0">
              <a:spcBef>
                <a:spcPts val="0"/>
              </a:spcBef>
              <a:spcAft>
                <a:spcPts val="0"/>
              </a:spcAft>
              <a:buClr>
                <a:schemeClr val="dk1"/>
              </a:buClr>
              <a:buFont typeface="Arial"/>
              <a:buNone/>
            </a:pPr>
            <a:endParaRPr sz="2400" dirty="0">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650"/>
              <a:buFont typeface="Arial"/>
              <a:buNone/>
            </a:pPr>
            <a:endParaRPr sz="2800" dirty="0">
              <a:solidFill>
                <a:schemeClr val="dk1"/>
              </a:solidFill>
              <a:latin typeface="Georgia"/>
              <a:ea typeface="Georgia"/>
              <a:cs typeface="Georgia"/>
              <a:sym typeface="Georgia"/>
            </a:endParaRPr>
          </a:p>
        </p:txBody>
      </p:sp>
      <p:sp>
        <p:nvSpPr>
          <p:cNvPr id="922" name="Google Shape;922;p120"/>
          <p:cNvSpPr/>
          <p:nvPr/>
        </p:nvSpPr>
        <p:spPr>
          <a:xfrm>
            <a:off x="635000" y="736600"/>
            <a:ext cx="84849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800"/>
              <a:buFont typeface="Arial"/>
              <a:buNone/>
            </a:pPr>
            <a:r>
              <a:rPr lang="en-US" sz="3200" b="1" i="0" u="none" strike="noStrike" cap="none">
                <a:solidFill>
                  <a:schemeClr val="dk1"/>
                </a:solidFill>
                <a:latin typeface="Oswald"/>
                <a:ea typeface="Oswald"/>
                <a:cs typeface="Oswald"/>
                <a:sym typeface="Oswald"/>
              </a:rPr>
              <a:t>THREE TYPES OF UNIONS: MERGING TWO TABLES</a:t>
            </a:r>
            <a:endParaRPr/>
          </a:p>
          <a:p>
            <a:pPr marL="0" marR="0" lvl="0" indent="0" algn="l" rtl="0">
              <a:lnSpc>
                <a:spcPct val="100000"/>
              </a:lnSpc>
              <a:spcBef>
                <a:spcPts val="0"/>
              </a:spcBef>
              <a:spcAft>
                <a:spcPts val="0"/>
              </a:spcAft>
              <a:buClr>
                <a:schemeClr val="dk1"/>
              </a:buClr>
              <a:buSzPts val="3200"/>
              <a:buFont typeface="Oswald"/>
              <a:buNone/>
            </a:pPr>
            <a:endParaRPr sz="3200" b="1" i="0" u="none" strike="noStrike" cap="none">
              <a:solidFill>
                <a:schemeClr val="dk1"/>
              </a:solidFill>
              <a:latin typeface="Oswald"/>
              <a:ea typeface="Oswald"/>
              <a:cs typeface="Oswald"/>
              <a:sym typeface="Oswald"/>
            </a:endParaRPr>
          </a:p>
        </p:txBody>
      </p:sp>
      <p:graphicFrame>
        <p:nvGraphicFramePr>
          <p:cNvPr id="923" name="Google Shape;923;p120"/>
          <p:cNvGraphicFramePr/>
          <p:nvPr/>
        </p:nvGraphicFramePr>
        <p:xfrm>
          <a:off x="8974697" y="3661550"/>
          <a:ext cx="2153150" cy="2894100"/>
        </p:xfrm>
        <a:graphic>
          <a:graphicData uri="http://schemas.openxmlformats.org/drawingml/2006/table">
            <a:tbl>
              <a:tblPr>
                <a:noFill/>
                <a:tableStyleId>{D3BACF0C-E7C1-4AEC-98DD-3B1060078790}</a:tableStyleId>
              </a:tblPr>
              <a:tblGrid>
                <a:gridCol w="816225">
                  <a:extLst>
                    <a:ext uri="{9D8B030D-6E8A-4147-A177-3AD203B41FA5}">
                      <a16:colId xmlns:a16="http://schemas.microsoft.com/office/drawing/2014/main" val="20000"/>
                    </a:ext>
                  </a:extLst>
                </a:gridCol>
                <a:gridCol w="1336925">
                  <a:extLst>
                    <a:ext uri="{9D8B030D-6E8A-4147-A177-3AD203B41FA5}">
                      <a16:colId xmlns:a16="http://schemas.microsoft.com/office/drawing/2014/main" val="20001"/>
                    </a:ext>
                  </a:extLst>
                </a:gridCol>
              </a:tblGrid>
              <a:tr h="447900">
                <a:tc>
                  <a:txBody>
                    <a:bodyPr/>
                    <a:lstStyle/>
                    <a:p>
                      <a:pPr marL="0" marR="0" lvl="0" indent="0" algn="l" rtl="0">
                        <a:lnSpc>
                          <a:spcPct val="120000"/>
                        </a:lnSpc>
                        <a:spcBef>
                          <a:spcPts val="0"/>
                        </a:spcBef>
                        <a:spcAft>
                          <a:spcPts val="0"/>
                        </a:spcAft>
                        <a:buClr>
                          <a:srgbClr val="000000"/>
                        </a:buClr>
                        <a:buFont typeface="Georgia"/>
                        <a:buNone/>
                      </a:pPr>
                      <a:r>
                        <a:rPr lang="en-US" sz="1100" b="1" u="none" strike="noStrike" cap="none">
                          <a:latin typeface="Georgia"/>
                          <a:ea typeface="Georgia"/>
                          <a:cs typeface="Georgia"/>
                          <a:sym typeface="Georgia"/>
                        </a:rPr>
                        <a:t>id</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solidFill>
                      <a:srgbClr val="D9D9D9"/>
                    </a:solidFill>
                  </a:tcPr>
                </a:tc>
                <a:tc>
                  <a:txBody>
                    <a:bodyPr/>
                    <a:lstStyle/>
                    <a:p>
                      <a:pPr marL="0" marR="0" lvl="0" indent="0" algn="l" rtl="0">
                        <a:lnSpc>
                          <a:spcPct val="120000"/>
                        </a:lnSpc>
                        <a:spcBef>
                          <a:spcPts val="0"/>
                        </a:spcBef>
                        <a:spcAft>
                          <a:spcPts val="0"/>
                        </a:spcAft>
                        <a:buClr>
                          <a:srgbClr val="000000"/>
                        </a:buClr>
                        <a:buFont typeface="Georgia"/>
                        <a:buNone/>
                      </a:pPr>
                      <a:r>
                        <a:rPr lang="en-US" sz="1100" b="1" u="none" strike="noStrike" cap="none">
                          <a:latin typeface="Georgia"/>
                          <a:ea typeface="Georgia"/>
                          <a:cs typeface="Georgia"/>
                          <a:sym typeface="Georgia"/>
                        </a:rPr>
                        <a:t>first_name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407700">
                <a:tc>
                  <a:txBody>
                    <a:bodyPr/>
                    <a:lstStyle/>
                    <a:p>
                      <a:pPr marL="0" marR="0" lvl="0" indent="0" algn="l" rtl="0">
                        <a:lnSpc>
                          <a:spcPct val="12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2</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Gabe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1"/>
                  </a:ext>
                </a:extLst>
              </a:tr>
              <a:tr h="407700">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3</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Doreen</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2"/>
                  </a:ext>
                </a:extLst>
              </a:tr>
              <a:tr h="407700">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5</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Simone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3"/>
                  </a:ext>
                </a:extLst>
              </a:tr>
              <a:tr h="407700">
                <a:tc>
                  <a:txBody>
                    <a:bodyPr/>
                    <a:lstStyle/>
                    <a:p>
                      <a:pPr marL="0" marR="0" lvl="0" indent="0" algn="l" rtl="0">
                        <a:lnSpc>
                          <a:spcPct val="12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2</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Moore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4"/>
                  </a:ext>
                </a:extLst>
              </a:tr>
              <a:tr h="407700">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3</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Mandeville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5"/>
                  </a:ext>
                </a:extLst>
              </a:tr>
              <a:tr h="407700">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5</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MacDonald</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924" name="Google Shape;924;p120"/>
          <p:cNvGraphicFramePr/>
          <p:nvPr/>
        </p:nvGraphicFramePr>
        <p:xfrm>
          <a:off x="1876962" y="4464075"/>
          <a:ext cx="4900725" cy="1279500"/>
        </p:xfrm>
        <a:graphic>
          <a:graphicData uri="http://schemas.openxmlformats.org/drawingml/2006/table">
            <a:tbl>
              <a:tblPr>
                <a:noFill/>
                <a:tableStyleId>{D3BACF0C-E7C1-4AEC-98DD-3B1060078790}</a:tableStyleId>
              </a:tblPr>
              <a:tblGrid>
                <a:gridCol w="734175">
                  <a:extLst>
                    <a:ext uri="{9D8B030D-6E8A-4147-A177-3AD203B41FA5}">
                      <a16:colId xmlns:a16="http://schemas.microsoft.com/office/drawing/2014/main" val="20000"/>
                    </a:ext>
                  </a:extLst>
                </a:gridCol>
                <a:gridCol w="1210925">
                  <a:extLst>
                    <a:ext uri="{9D8B030D-6E8A-4147-A177-3AD203B41FA5}">
                      <a16:colId xmlns:a16="http://schemas.microsoft.com/office/drawing/2014/main" val="20001"/>
                    </a:ext>
                  </a:extLst>
                </a:gridCol>
                <a:gridCol w="1411150">
                  <a:extLst>
                    <a:ext uri="{9D8B030D-6E8A-4147-A177-3AD203B41FA5}">
                      <a16:colId xmlns:a16="http://schemas.microsoft.com/office/drawing/2014/main" val="20002"/>
                    </a:ext>
                  </a:extLst>
                </a:gridCol>
                <a:gridCol w="1544475">
                  <a:extLst>
                    <a:ext uri="{9D8B030D-6E8A-4147-A177-3AD203B41FA5}">
                      <a16:colId xmlns:a16="http://schemas.microsoft.com/office/drawing/2014/main" val="20003"/>
                    </a:ext>
                  </a:extLst>
                </a:gridCol>
              </a:tblGrid>
              <a:tr h="324600">
                <a:tc>
                  <a:txBody>
                    <a:bodyPr/>
                    <a:lstStyle/>
                    <a:p>
                      <a:pPr marL="0" marR="0" lvl="0" indent="0" algn="l" rtl="0">
                        <a:lnSpc>
                          <a:spcPct val="120000"/>
                        </a:lnSpc>
                        <a:spcBef>
                          <a:spcPts val="0"/>
                        </a:spcBef>
                        <a:spcAft>
                          <a:spcPts val="0"/>
                        </a:spcAft>
                        <a:buClr>
                          <a:srgbClr val="000000"/>
                        </a:buClr>
                        <a:buFont typeface="Georgia"/>
                        <a:buNone/>
                      </a:pPr>
                      <a:r>
                        <a:rPr lang="en-US" sz="1100" b="1" u="none" strike="noStrike" cap="none">
                          <a:latin typeface="Georgia"/>
                          <a:ea typeface="Georgia"/>
                          <a:cs typeface="Georgia"/>
                          <a:sym typeface="Georgia"/>
                        </a:rPr>
                        <a:t>id</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solidFill>
                      <a:srgbClr val="D9D9D9"/>
                    </a:solidFill>
                  </a:tcPr>
                </a:tc>
                <a:tc>
                  <a:txBody>
                    <a:bodyPr/>
                    <a:lstStyle/>
                    <a:p>
                      <a:pPr marL="0" marR="0" lvl="0" indent="0" algn="l" rtl="0">
                        <a:lnSpc>
                          <a:spcPct val="120000"/>
                        </a:lnSpc>
                        <a:spcBef>
                          <a:spcPts val="0"/>
                        </a:spcBef>
                        <a:spcAft>
                          <a:spcPts val="0"/>
                        </a:spcAft>
                        <a:buClr>
                          <a:srgbClr val="000000"/>
                        </a:buClr>
                        <a:buFont typeface="Georgia"/>
                        <a:buNone/>
                      </a:pPr>
                      <a:r>
                        <a:rPr lang="en-US" sz="1100" b="1" u="none" strike="noStrike" cap="none">
                          <a:latin typeface="Georgia"/>
                          <a:ea typeface="Georgia"/>
                          <a:cs typeface="Georgia"/>
                          <a:sym typeface="Georgia"/>
                        </a:rPr>
                        <a:t>first_name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solidFill>
                      <a:srgbClr val="D9D9D9"/>
                    </a:solidFill>
                  </a:tcPr>
                </a:tc>
                <a:tc>
                  <a:txBody>
                    <a:bodyPr/>
                    <a:lstStyle/>
                    <a:p>
                      <a:pPr marL="0" marR="0" lvl="0" indent="0" algn="l" rtl="0">
                        <a:lnSpc>
                          <a:spcPct val="120000"/>
                        </a:lnSpc>
                        <a:spcBef>
                          <a:spcPts val="0"/>
                        </a:spcBef>
                        <a:spcAft>
                          <a:spcPts val="0"/>
                        </a:spcAft>
                        <a:buClr>
                          <a:srgbClr val="000000"/>
                        </a:buClr>
                        <a:buFont typeface="Georgia"/>
                        <a:buNone/>
                      </a:pPr>
                      <a:r>
                        <a:rPr lang="en-US" sz="1100" b="1" u="none" strike="noStrike" cap="none">
                          <a:latin typeface="Georgia"/>
                          <a:ea typeface="Georgia"/>
                          <a:cs typeface="Georgia"/>
                          <a:sym typeface="Georgia"/>
                        </a:rPr>
                        <a:t>last_name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solidFill>
                      <a:srgbClr val="D9D9D9"/>
                    </a:solidFill>
                  </a:tcPr>
                </a:tc>
                <a:tc>
                  <a:txBody>
                    <a:bodyPr/>
                    <a:lstStyle/>
                    <a:p>
                      <a:pPr marL="0" marR="0" lvl="0" indent="0" algn="l" rtl="0">
                        <a:lnSpc>
                          <a:spcPct val="120000"/>
                        </a:lnSpc>
                        <a:spcBef>
                          <a:spcPts val="0"/>
                        </a:spcBef>
                        <a:spcAft>
                          <a:spcPts val="0"/>
                        </a:spcAft>
                        <a:buClr>
                          <a:srgbClr val="000000"/>
                        </a:buClr>
                        <a:buFont typeface="Georgia"/>
                        <a:buNone/>
                      </a:pPr>
                      <a:r>
                        <a:rPr lang="en-US" sz="1100" b="1" u="none" strike="noStrike" cap="none">
                          <a:latin typeface="Georgia"/>
                          <a:ea typeface="Georgia"/>
                          <a:cs typeface="Georgia"/>
                          <a:sym typeface="Georgia"/>
                        </a:rPr>
                        <a:t>current_salary</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24600">
                <a:tc>
                  <a:txBody>
                    <a:bodyPr/>
                    <a:lstStyle/>
                    <a:p>
                      <a:pPr marL="0" marR="0" lvl="0" indent="0" algn="l" rtl="0">
                        <a:lnSpc>
                          <a:spcPct val="12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2</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Gabe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Moore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50000</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1"/>
                  </a:ext>
                </a:extLst>
              </a:tr>
              <a:tr h="315150">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3</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Doreen</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Mandeville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60000</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2"/>
                  </a:ext>
                </a:extLst>
              </a:tr>
              <a:tr h="315150">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5</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Simone</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MacDonald</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Font typeface="Georgia"/>
                        <a:buNone/>
                      </a:pPr>
                      <a:r>
                        <a:rPr lang="en-US" sz="1100" u="none" strike="noStrike" cap="none">
                          <a:latin typeface="Georgia"/>
                          <a:ea typeface="Georgia"/>
                          <a:cs typeface="Georgia"/>
                          <a:sym typeface="Georgia"/>
                        </a:rPr>
                        <a:t>55000</a:t>
                      </a:r>
                      <a:endParaRPr/>
                    </a:p>
                  </a:txBody>
                  <a:tcPr marL="63500" marR="63500" marT="63500" marB="63500"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cxnSp>
        <p:nvCxnSpPr>
          <p:cNvPr id="925" name="Google Shape;925;p120"/>
          <p:cNvCxnSpPr>
            <a:cxnSpLocks/>
          </p:cNvCxnSpPr>
          <p:nvPr/>
        </p:nvCxnSpPr>
        <p:spPr>
          <a:xfrm>
            <a:off x="7202804" y="5021250"/>
            <a:ext cx="1321500" cy="10800"/>
          </a:xfrm>
          <a:prstGeom prst="straightConnector1">
            <a:avLst/>
          </a:prstGeom>
          <a:noFill/>
          <a:ln w="38100" cap="flat" cmpd="sng">
            <a:solidFill>
              <a:srgbClr val="227FB6"/>
            </a:solidFill>
            <a:prstDash val="solid"/>
            <a:round/>
            <a:headEnd type="none" w="sm" len="sm"/>
            <a:tailEnd type="triangle" w="med" len="med"/>
          </a:ln>
        </p:spPr>
      </p:cxn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121"/>
          <p:cNvSpPr txBox="1">
            <a:spLocks noGrp="1"/>
          </p:cNvSpPr>
          <p:nvPr>
            <p:ph type="body" idx="1"/>
          </p:nvPr>
        </p:nvSpPr>
        <p:spPr>
          <a:xfrm>
            <a:off x="635000" y="1437650"/>
            <a:ext cx="11734800" cy="35406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SzPts val="1100"/>
              <a:buFont typeface="Arial"/>
              <a:buNone/>
            </a:pPr>
            <a:r>
              <a:rPr lang="en-US" sz="2400" dirty="0">
                <a:solidFill>
                  <a:schemeClr val="dk1"/>
                </a:solidFill>
                <a:latin typeface="Georgia"/>
                <a:ea typeface="Georgia"/>
                <a:cs typeface="Georgia"/>
                <a:sym typeface="Georgia"/>
              </a:rPr>
              <a:t>A combination of </a:t>
            </a:r>
            <a:r>
              <a:rPr lang="en-US" sz="2400" i="1" dirty="0">
                <a:solidFill>
                  <a:schemeClr val="dk1"/>
                </a:solidFill>
                <a:latin typeface="Georgia"/>
                <a:ea typeface="Georgia"/>
                <a:cs typeface="Georgia"/>
                <a:sym typeface="Georgia"/>
              </a:rPr>
              <a:t>column</a:t>
            </a:r>
            <a:r>
              <a:rPr lang="en-US" sz="2400" dirty="0">
                <a:solidFill>
                  <a:schemeClr val="dk1"/>
                </a:solidFill>
                <a:latin typeface="Georgia"/>
                <a:ea typeface="Georgia"/>
                <a:cs typeface="Georgia"/>
                <a:sym typeface="Georgia"/>
              </a:rPr>
              <a:t> and </a:t>
            </a:r>
            <a:r>
              <a:rPr lang="en-US" sz="2400" i="1" dirty="0">
                <a:solidFill>
                  <a:schemeClr val="dk1"/>
                </a:solidFill>
                <a:latin typeface="Georgia"/>
                <a:ea typeface="Georgia"/>
                <a:cs typeface="Georgia"/>
                <a:sym typeface="Georgia"/>
              </a:rPr>
              <a:t>table</a:t>
            </a:r>
            <a:r>
              <a:rPr lang="en-US" sz="2400" dirty="0">
                <a:solidFill>
                  <a:schemeClr val="dk1"/>
                </a:solidFill>
                <a:latin typeface="Georgia"/>
                <a:ea typeface="Georgia"/>
                <a:cs typeface="Georgia"/>
                <a:sym typeface="Georgia"/>
              </a:rPr>
              <a:t> </a:t>
            </a:r>
            <a:r>
              <a:rPr lang="en-US" sz="2400" b="1" dirty="0">
                <a:latin typeface="Roboto Mono"/>
                <a:ea typeface="Roboto Mono"/>
                <a:cs typeface="Roboto Mono"/>
                <a:sym typeface="Roboto Mono"/>
              </a:rPr>
              <a:t>unions</a:t>
            </a:r>
            <a:r>
              <a:rPr lang="en-US" sz="2400" dirty="0">
                <a:solidFill>
                  <a:schemeClr val="dk1"/>
                </a:solidFill>
                <a:latin typeface="Georgia"/>
                <a:ea typeface="Georgia"/>
                <a:cs typeface="Georgia"/>
                <a:sym typeface="Georgia"/>
              </a:rPr>
              <a:t> brings </a:t>
            </a:r>
            <a:br>
              <a:rPr lang="en-US" sz="2400" dirty="0">
                <a:solidFill>
                  <a:schemeClr val="dk1"/>
                </a:solidFill>
                <a:latin typeface="Georgia"/>
                <a:ea typeface="Georgia"/>
                <a:cs typeface="Georgia"/>
                <a:sym typeface="Georgia"/>
              </a:rPr>
            </a:br>
            <a:r>
              <a:rPr lang="en-US" sz="2400" dirty="0">
                <a:solidFill>
                  <a:schemeClr val="dk1"/>
                </a:solidFill>
                <a:latin typeface="Georgia"/>
                <a:ea typeface="Georgia"/>
                <a:cs typeface="Georgia"/>
                <a:sym typeface="Georgia"/>
              </a:rPr>
              <a:t>together specific columns from two different tables: </a:t>
            </a:r>
            <a:br>
              <a:rPr lang="en-US" sz="2400" dirty="0">
                <a:solidFill>
                  <a:schemeClr val="dk1"/>
                </a:solidFill>
                <a:latin typeface="Georgia"/>
                <a:ea typeface="Georgia"/>
                <a:cs typeface="Georgia"/>
                <a:sym typeface="Georgia"/>
              </a:rPr>
            </a:br>
            <a:br>
              <a:rPr lang="en-US" sz="2400" dirty="0">
                <a:solidFill>
                  <a:schemeClr val="dk1"/>
                </a:solidFill>
                <a:latin typeface="Georgia"/>
                <a:ea typeface="Georgia"/>
                <a:cs typeface="Georgia"/>
                <a:sym typeface="Georgia"/>
              </a:rPr>
            </a:br>
            <a:r>
              <a:rPr lang="en-US" sz="2400" dirty="0">
                <a:solidFill>
                  <a:schemeClr val="dk1"/>
                </a:solidFill>
                <a:latin typeface="Georgia"/>
                <a:ea typeface="Georgia"/>
                <a:cs typeface="Georgia"/>
                <a:sym typeface="Georgia"/>
              </a:rPr>
              <a:t>	</a:t>
            </a:r>
            <a:endParaRPr sz="2400" dirty="0">
              <a:solidFill>
                <a:schemeClr val="dk1"/>
              </a:solidFill>
            </a:endParaRPr>
          </a:p>
          <a:p>
            <a:pPr marL="660400" lvl="1" indent="-88900" rtl="0">
              <a:lnSpc>
                <a:spcPct val="114000"/>
              </a:lnSpc>
              <a:spcBef>
                <a:spcPts val="0"/>
              </a:spcBef>
              <a:spcAft>
                <a:spcPts val="0"/>
              </a:spcAft>
              <a:buClr>
                <a:schemeClr val="dk1"/>
              </a:buClr>
              <a:buFont typeface="Merriweather Sans"/>
              <a:buNone/>
            </a:pPr>
            <a:r>
              <a:rPr lang="en-US" sz="2400" dirty="0">
                <a:solidFill>
                  <a:schemeClr val="dk1"/>
                </a:solidFill>
                <a:latin typeface="Roboto Mono"/>
                <a:ea typeface="Roboto Mono"/>
                <a:cs typeface="Roboto Mono"/>
                <a:sym typeface="Roboto Mono"/>
              </a:rPr>
              <a:t>SELECT </a:t>
            </a:r>
            <a:r>
              <a:rPr lang="en-US" sz="2400" dirty="0" err="1">
                <a:solidFill>
                  <a:schemeClr val="dk1"/>
                </a:solidFill>
                <a:latin typeface="Roboto Mono"/>
                <a:ea typeface="Roboto Mono"/>
                <a:cs typeface="Roboto Mono"/>
                <a:sym typeface="Roboto Mono"/>
              </a:rPr>
              <a:t>first_name</a:t>
            </a:r>
            <a:r>
              <a:rPr lang="en-US" sz="2400" dirty="0">
                <a:solidFill>
                  <a:schemeClr val="dk1"/>
                </a:solidFill>
                <a:latin typeface="Roboto Mono"/>
                <a:ea typeface="Roboto Mono"/>
                <a:cs typeface="Roboto Mono"/>
                <a:sym typeface="Roboto Mono"/>
              </a:rPr>
              <a:t> FROM </a:t>
            </a:r>
            <a:r>
              <a:rPr lang="en-US" sz="2400" dirty="0">
                <a:solidFill>
                  <a:srgbClr val="227FB6"/>
                </a:solidFill>
                <a:latin typeface="Roboto Mono"/>
                <a:ea typeface="Roboto Mono"/>
                <a:cs typeface="Roboto Mono"/>
                <a:sym typeface="Roboto Mono"/>
              </a:rPr>
              <a:t>Employees1</a:t>
            </a:r>
            <a:endParaRPr sz="2400" dirty="0">
              <a:solidFill>
                <a:schemeClr val="dk1"/>
              </a:solidFill>
            </a:endParaRPr>
          </a:p>
          <a:p>
            <a:pPr marL="660400" lvl="1" indent="-88900" rtl="0">
              <a:lnSpc>
                <a:spcPct val="114000"/>
              </a:lnSpc>
              <a:spcBef>
                <a:spcPts val="0"/>
              </a:spcBef>
              <a:spcAft>
                <a:spcPts val="0"/>
              </a:spcAft>
              <a:buClr>
                <a:schemeClr val="dk1"/>
              </a:buClr>
              <a:buFont typeface="Merriweather Sans"/>
              <a:buNone/>
            </a:pPr>
            <a:r>
              <a:rPr lang="en-US" sz="2400" dirty="0">
                <a:solidFill>
                  <a:srgbClr val="E52123"/>
                </a:solidFill>
                <a:latin typeface="Roboto Mono"/>
                <a:ea typeface="Roboto Mono"/>
                <a:cs typeface="Roboto Mono"/>
                <a:sym typeface="Roboto Mono"/>
              </a:rPr>
              <a:t>UNION</a:t>
            </a:r>
            <a:r>
              <a:rPr lang="en-US" sz="2400" dirty="0">
                <a:solidFill>
                  <a:schemeClr val="dk1"/>
                </a:solidFill>
                <a:latin typeface="Roboto Mono"/>
                <a:ea typeface="Roboto Mono"/>
                <a:cs typeface="Roboto Mono"/>
                <a:sym typeface="Roboto Mono"/>
              </a:rPr>
              <a:t> </a:t>
            </a:r>
            <a:endParaRPr sz="2400" dirty="0">
              <a:solidFill>
                <a:schemeClr val="dk1"/>
              </a:solidFill>
            </a:endParaRPr>
          </a:p>
          <a:p>
            <a:pPr marL="660400" lvl="1" indent="-88900" rtl="0">
              <a:lnSpc>
                <a:spcPct val="114000"/>
              </a:lnSpc>
              <a:spcBef>
                <a:spcPts val="0"/>
              </a:spcBef>
              <a:spcAft>
                <a:spcPts val="0"/>
              </a:spcAft>
              <a:buClr>
                <a:schemeClr val="dk1"/>
              </a:buClr>
              <a:buFont typeface="Merriweather Sans"/>
              <a:buNone/>
            </a:pPr>
            <a:r>
              <a:rPr lang="en-US" sz="2400" dirty="0">
                <a:solidFill>
                  <a:schemeClr val="dk1"/>
                </a:solidFill>
                <a:latin typeface="Roboto Mono"/>
                <a:ea typeface="Roboto Mono"/>
                <a:cs typeface="Roboto Mono"/>
                <a:sym typeface="Roboto Mono"/>
              </a:rPr>
              <a:t>SELECT </a:t>
            </a:r>
            <a:r>
              <a:rPr lang="en-US" sz="2400" dirty="0" err="1">
                <a:solidFill>
                  <a:schemeClr val="dk1"/>
                </a:solidFill>
                <a:latin typeface="Roboto Mono"/>
                <a:ea typeface="Roboto Mono"/>
                <a:cs typeface="Roboto Mono"/>
                <a:sym typeface="Roboto Mono"/>
              </a:rPr>
              <a:t>last_name</a:t>
            </a:r>
            <a:r>
              <a:rPr lang="en-US" sz="2400" dirty="0">
                <a:solidFill>
                  <a:schemeClr val="dk1"/>
                </a:solidFill>
                <a:latin typeface="Roboto Mono"/>
                <a:ea typeface="Roboto Mono"/>
                <a:cs typeface="Roboto Mono"/>
                <a:sym typeface="Roboto Mono"/>
              </a:rPr>
              <a:t> FROM </a:t>
            </a:r>
            <a:r>
              <a:rPr lang="en-US" sz="2400" dirty="0">
                <a:solidFill>
                  <a:srgbClr val="227FB6"/>
                </a:solidFill>
                <a:latin typeface="Roboto Mono"/>
                <a:ea typeface="Roboto Mono"/>
                <a:cs typeface="Roboto Mono"/>
                <a:sym typeface="Roboto Mono"/>
              </a:rPr>
              <a:t>Employees1</a:t>
            </a:r>
            <a:endParaRPr sz="2400" dirty="0">
              <a:solidFill>
                <a:schemeClr val="dk1"/>
              </a:solidFill>
            </a:endParaRPr>
          </a:p>
          <a:p>
            <a:pPr marL="660400" lvl="1" indent="-88900" rtl="0">
              <a:lnSpc>
                <a:spcPct val="114000"/>
              </a:lnSpc>
              <a:spcBef>
                <a:spcPts val="0"/>
              </a:spcBef>
              <a:spcAft>
                <a:spcPts val="0"/>
              </a:spcAft>
              <a:buClr>
                <a:schemeClr val="dk1"/>
              </a:buClr>
              <a:buFont typeface="Merriweather Sans"/>
              <a:buNone/>
            </a:pPr>
            <a:r>
              <a:rPr lang="en-US" sz="2400" dirty="0">
                <a:solidFill>
                  <a:srgbClr val="E52123"/>
                </a:solidFill>
                <a:latin typeface="Roboto Mono"/>
                <a:ea typeface="Roboto Mono"/>
                <a:cs typeface="Roboto Mono"/>
                <a:sym typeface="Roboto Mono"/>
              </a:rPr>
              <a:t>UNION</a:t>
            </a:r>
            <a:r>
              <a:rPr lang="en-US" sz="2400" dirty="0">
                <a:solidFill>
                  <a:schemeClr val="dk1"/>
                </a:solidFill>
                <a:latin typeface="Roboto Mono"/>
                <a:ea typeface="Roboto Mono"/>
                <a:cs typeface="Roboto Mono"/>
                <a:sym typeface="Roboto Mono"/>
              </a:rPr>
              <a:t> </a:t>
            </a:r>
            <a:endParaRPr sz="2400" dirty="0">
              <a:solidFill>
                <a:schemeClr val="dk1"/>
              </a:solidFill>
            </a:endParaRPr>
          </a:p>
          <a:p>
            <a:pPr marL="660400" lvl="1" indent="-88900" rtl="0">
              <a:lnSpc>
                <a:spcPct val="114000"/>
              </a:lnSpc>
              <a:spcBef>
                <a:spcPts val="0"/>
              </a:spcBef>
              <a:spcAft>
                <a:spcPts val="0"/>
              </a:spcAft>
              <a:buClr>
                <a:schemeClr val="dk1"/>
              </a:buClr>
              <a:buFont typeface="Merriweather Sans"/>
              <a:buNone/>
            </a:pPr>
            <a:r>
              <a:rPr lang="en-US" sz="2400" dirty="0">
                <a:solidFill>
                  <a:schemeClr val="dk1"/>
                </a:solidFill>
                <a:latin typeface="Roboto Mono"/>
                <a:ea typeface="Roboto Mono"/>
                <a:cs typeface="Roboto Mono"/>
                <a:sym typeface="Roboto Mono"/>
              </a:rPr>
              <a:t>SELECT </a:t>
            </a:r>
            <a:r>
              <a:rPr lang="en-US" sz="2400" dirty="0" err="1">
                <a:solidFill>
                  <a:schemeClr val="dk1"/>
                </a:solidFill>
                <a:latin typeface="Roboto Mono"/>
                <a:ea typeface="Roboto Mono"/>
                <a:cs typeface="Roboto Mono"/>
                <a:sym typeface="Roboto Mono"/>
              </a:rPr>
              <a:t>first_name</a:t>
            </a:r>
            <a:r>
              <a:rPr lang="en-US" sz="2400" dirty="0">
                <a:solidFill>
                  <a:schemeClr val="dk1"/>
                </a:solidFill>
                <a:latin typeface="Roboto Mono"/>
                <a:ea typeface="Roboto Mono"/>
                <a:cs typeface="Roboto Mono"/>
                <a:sym typeface="Roboto Mono"/>
              </a:rPr>
              <a:t> FROM </a:t>
            </a:r>
            <a:r>
              <a:rPr lang="en-US" sz="2400" dirty="0">
                <a:solidFill>
                  <a:srgbClr val="00B050"/>
                </a:solidFill>
                <a:latin typeface="Roboto Mono"/>
                <a:ea typeface="Roboto Mono"/>
                <a:cs typeface="Roboto Mono"/>
                <a:sym typeface="Roboto Mono"/>
              </a:rPr>
              <a:t>Employees2</a:t>
            </a:r>
            <a:r>
              <a:rPr lang="en-US" sz="2400" dirty="0">
                <a:solidFill>
                  <a:schemeClr val="dk1"/>
                </a:solidFill>
                <a:latin typeface="Roboto Mono"/>
                <a:ea typeface="Roboto Mono"/>
                <a:cs typeface="Roboto Mono"/>
                <a:sym typeface="Roboto Mono"/>
              </a:rPr>
              <a:t> </a:t>
            </a:r>
            <a:endParaRPr sz="2400" dirty="0">
              <a:solidFill>
                <a:schemeClr val="dk1"/>
              </a:solidFill>
            </a:endParaRPr>
          </a:p>
          <a:p>
            <a:pPr marL="660400" lvl="1" indent="-88900" rtl="0">
              <a:lnSpc>
                <a:spcPct val="114000"/>
              </a:lnSpc>
              <a:spcBef>
                <a:spcPts val="0"/>
              </a:spcBef>
              <a:spcAft>
                <a:spcPts val="0"/>
              </a:spcAft>
              <a:buClr>
                <a:schemeClr val="dk1"/>
              </a:buClr>
              <a:buFont typeface="Merriweather Sans"/>
              <a:buNone/>
            </a:pPr>
            <a:r>
              <a:rPr lang="en-US" sz="2400" dirty="0">
                <a:solidFill>
                  <a:srgbClr val="E52123"/>
                </a:solidFill>
                <a:latin typeface="Roboto Mono"/>
                <a:ea typeface="Roboto Mono"/>
                <a:cs typeface="Roboto Mono"/>
                <a:sym typeface="Roboto Mono"/>
              </a:rPr>
              <a:t>UNION</a:t>
            </a:r>
            <a:r>
              <a:rPr lang="en-US" sz="2400" dirty="0">
                <a:solidFill>
                  <a:schemeClr val="dk1"/>
                </a:solidFill>
                <a:latin typeface="Roboto Mono"/>
                <a:ea typeface="Roboto Mono"/>
                <a:cs typeface="Roboto Mono"/>
                <a:sym typeface="Roboto Mono"/>
              </a:rPr>
              <a:t> </a:t>
            </a:r>
            <a:endParaRPr sz="2400" dirty="0">
              <a:solidFill>
                <a:schemeClr val="dk1"/>
              </a:solidFill>
            </a:endParaRPr>
          </a:p>
          <a:p>
            <a:pPr marL="660400" lvl="1" indent="-88900" rtl="0">
              <a:lnSpc>
                <a:spcPct val="114000"/>
              </a:lnSpc>
              <a:spcBef>
                <a:spcPts val="0"/>
              </a:spcBef>
              <a:spcAft>
                <a:spcPts val="0"/>
              </a:spcAft>
              <a:buClr>
                <a:schemeClr val="dk1"/>
              </a:buClr>
              <a:buFont typeface="Merriweather Sans"/>
              <a:buNone/>
            </a:pPr>
            <a:r>
              <a:rPr lang="en-US" sz="2400" dirty="0">
                <a:solidFill>
                  <a:schemeClr val="dk1"/>
                </a:solidFill>
                <a:latin typeface="Roboto Mono"/>
                <a:ea typeface="Roboto Mono"/>
                <a:cs typeface="Roboto Mono"/>
                <a:sym typeface="Roboto Mono"/>
              </a:rPr>
              <a:t>SELECT </a:t>
            </a:r>
            <a:r>
              <a:rPr lang="en-US" sz="2400" dirty="0" err="1">
                <a:solidFill>
                  <a:schemeClr val="dk1"/>
                </a:solidFill>
                <a:latin typeface="Roboto Mono"/>
                <a:ea typeface="Roboto Mono"/>
                <a:cs typeface="Roboto Mono"/>
                <a:sym typeface="Roboto Mono"/>
              </a:rPr>
              <a:t>last_name</a:t>
            </a:r>
            <a:r>
              <a:rPr lang="en-US" sz="2400" dirty="0">
                <a:solidFill>
                  <a:schemeClr val="dk1"/>
                </a:solidFill>
                <a:latin typeface="Roboto Mono"/>
                <a:ea typeface="Roboto Mono"/>
                <a:cs typeface="Roboto Mono"/>
                <a:sym typeface="Roboto Mono"/>
              </a:rPr>
              <a:t> FROM </a:t>
            </a:r>
            <a:r>
              <a:rPr lang="en-US" sz="2400" dirty="0">
                <a:solidFill>
                  <a:srgbClr val="00B050"/>
                </a:solidFill>
                <a:latin typeface="Roboto Mono"/>
                <a:ea typeface="Roboto Mono"/>
                <a:cs typeface="Roboto Mono"/>
                <a:sym typeface="Roboto Mono"/>
              </a:rPr>
              <a:t>Employees2</a:t>
            </a:r>
            <a:endParaRPr sz="2800" dirty="0">
              <a:solidFill>
                <a:schemeClr val="dk1"/>
              </a:solidFill>
              <a:latin typeface="Georgia"/>
              <a:ea typeface="Georgia"/>
              <a:cs typeface="Georgia"/>
              <a:sym typeface="Georgia"/>
            </a:endParaRPr>
          </a:p>
        </p:txBody>
      </p:sp>
      <p:sp>
        <p:nvSpPr>
          <p:cNvPr id="931" name="Google Shape;931;p121"/>
          <p:cNvSpPr/>
          <p:nvPr/>
        </p:nvSpPr>
        <p:spPr>
          <a:xfrm>
            <a:off x="635000" y="736600"/>
            <a:ext cx="8461200" cy="357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800"/>
              <a:buFont typeface="Arial"/>
              <a:buNone/>
            </a:pPr>
            <a:r>
              <a:rPr lang="en-US" sz="3200" b="1" i="0" u="none" strike="noStrike" cap="none">
                <a:solidFill>
                  <a:schemeClr val="dk1"/>
                </a:solidFill>
                <a:latin typeface="Oswald"/>
                <a:ea typeface="Oswald"/>
                <a:cs typeface="Oswald"/>
                <a:sym typeface="Oswald"/>
              </a:rPr>
              <a:t>THREE TYPES OF UNIONS: MERGING TWO TABLE</a:t>
            </a:r>
            <a:r>
              <a:rPr lang="en-US" sz="3200" b="1">
                <a:solidFill>
                  <a:schemeClr val="dk1"/>
                </a:solidFill>
                <a:latin typeface="Oswald"/>
                <a:ea typeface="Oswald"/>
                <a:cs typeface="Oswald"/>
                <a:sym typeface="Oswald"/>
              </a:rPr>
              <a:t>S</a:t>
            </a:r>
            <a:endParaRPr sz="3200" b="1" i="0" u="none" strike="noStrike" cap="none">
              <a:solidFill>
                <a:schemeClr val="dk1"/>
              </a:solidFill>
              <a:latin typeface="Oswald"/>
              <a:ea typeface="Oswald"/>
              <a:cs typeface="Oswald"/>
              <a:sym typeface="Oswald"/>
            </a:endParaRPr>
          </a:p>
        </p:txBody>
      </p:sp>
      <p:graphicFrame>
        <p:nvGraphicFramePr>
          <p:cNvPr id="932" name="Google Shape;932;p121"/>
          <p:cNvGraphicFramePr/>
          <p:nvPr/>
        </p:nvGraphicFramePr>
        <p:xfrm>
          <a:off x="9684103" y="2210731"/>
          <a:ext cx="1885675" cy="4793100"/>
        </p:xfrm>
        <a:graphic>
          <a:graphicData uri="http://schemas.openxmlformats.org/drawingml/2006/table">
            <a:tbl>
              <a:tblPr>
                <a:noFill/>
                <a:tableStyleId>{4A1B9109-140E-40BB-A77C-AAC4BB1425B8}</a:tableStyleId>
              </a:tblPr>
              <a:tblGrid>
                <a:gridCol w="714825">
                  <a:extLst>
                    <a:ext uri="{9D8B030D-6E8A-4147-A177-3AD203B41FA5}">
                      <a16:colId xmlns:a16="http://schemas.microsoft.com/office/drawing/2014/main" val="20000"/>
                    </a:ext>
                  </a:extLst>
                </a:gridCol>
                <a:gridCol w="1170850">
                  <a:extLst>
                    <a:ext uri="{9D8B030D-6E8A-4147-A177-3AD203B41FA5}">
                      <a16:colId xmlns:a16="http://schemas.microsoft.com/office/drawing/2014/main" val="20001"/>
                    </a:ext>
                  </a:extLst>
                </a:gridCol>
              </a:tblGrid>
              <a:tr h="368700">
                <a:tc>
                  <a:txBody>
                    <a:bodyPr/>
                    <a:lstStyle/>
                    <a:p>
                      <a:pPr marL="0" marR="0" lvl="0" indent="0" algn="l" rtl="0">
                        <a:lnSpc>
                          <a:spcPct val="120000"/>
                        </a:lnSpc>
                        <a:spcBef>
                          <a:spcPts val="0"/>
                        </a:spcBef>
                        <a:spcAft>
                          <a:spcPts val="0"/>
                        </a:spcAft>
                        <a:buClr>
                          <a:srgbClr val="000000"/>
                        </a:buClr>
                        <a:buSzPts val="275"/>
                        <a:buFont typeface="Georgia"/>
                        <a:buNone/>
                      </a:pPr>
                      <a:r>
                        <a:rPr lang="en-US" sz="1100" b="1" u="none" strike="noStrike" cap="none">
                          <a:latin typeface="Georgia"/>
                          <a:ea typeface="Georgia"/>
                          <a:cs typeface="Georgia"/>
                          <a:sym typeface="Georgia"/>
                        </a:rPr>
                        <a:t>id</a:t>
                      </a:r>
                      <a:endParaRPr/>
                    </a:p>
                  </a:txBody>
                  <a:tcPr marL="61625" marR="61625" marT="61625" marB="61625"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solidFill>
                      <a:srgbClr val="D9D9D9"/>
                    </a:solidFill>
                  </a:tcPr>
                </a:tc>
                <a:tc>
                  <a:txBody>
                    <a:bodyPr/>
                    <a:lstStyle/>
                    <a:p>
                      <a:pPr marL="0" marR="0" lvl="0" indent="0" algn="l" rtl="0">
                        <a:lnSpc>
                          <a:spcPct val="120000"/>
                        </a:lnSpc>
                        <a:spcBef>
                          <a:spcPts val="0"/>
                        </a:spcBef>
                        <a:spcAft>
                          <a:spcPts val="0"/>
                        </a:spcAft>
                        <a:buClr>
                          <a:srgbClr val="000000"/>
                        </a:buClr>
                        <a:buSzPts val="275"/>
                        <a:buFont typeface="Georgia"/>
                        <a:buNone/>
                      </a:pPr>
                      <a:r>
                        <a:rPr lang="en-US" sz="1100" b="1" u="none" strike="noStrike" cap="none">
                          <a:latin typeface="Georgia"/>
                          <a:ea typeface="Georgia"/>
                          <a:cs typeface="Georgia"/>
                          <a:sym typeface="Georgia"/>
                        </a:rPr>
                        <a:t>first_name</a:t>
                      </a:r>
                      <a:endParaRPr/>
                    </a:p>
                  </a:txBody>
                  <a:tcPr marL="61625" marR="61625" marT="61625" marB="61625"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68700">
                <a:tc>
                  <a:txBody>
                    <a:bodyPr/>
                    <a:lstStyle/>
                    <a:p>
                      <a:pPr marL="0" marR="0" lvl="0" indent="0" algn="l" rtl="0">
                        <a:lnSpc>
                          <a:spcPct val="12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2</a:t>
                      </a:r>
                      <a:endParaRPr/>
                    </a:p>
                  </a:txBody>
                  <a:tcPr marL="61625" marR="61625" marT="61625" marB="61625"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Gabe</a:t>
                      </a:r>
                      <a:endParaRPr/>
                    </a:p>
                  </a:txBody>
                  <a:tcPr marL="61625" marR="61625" marT="61625" marB="61625"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1"/>
                  </a:ext>
                </a:extLst>
              </a:tr>
              <a:tr h="368700">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3</a:t>
                      </a:r>
                      <a:endParaRPr/>
                    </a:p>
                  </a:txBody>
                  <a:tcPr marL="61625" marR="61625" marT="61625" marB="61625"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Doreen</a:t>
                      </a:r>
                      <a:endParaRPr/>
                    </a:p>
                  </a:txBody>
                  <a:tcPr marL="61625" marR="61625" marT="61625" marB="61625"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2"/>
                  </a:ext>
                </a:extLst>
              </a:tr>
              <a:tr h="368700">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5</a:t>
                      </a:r>
                      <a:endParaRPr/>
                    </a:p>
                  </a:txBody>
                  <a:tcPr marL="61625" marR="61625" marT="61625" marB="61625"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Simone</a:t>
                      </a:r>
                      <a:endParaRPr/>
                    </a:p>
                  </a:txBody>
                  <a:tcPr marL="61625" marR="61625" marT="61625" marB="61625"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3"/>
                  </a:ext>
                </a:extLst>
              </a:tr>
              <a:tr h="368700">
                <a:tc>
                  <a:txBody>
                    <a:bodyPr/>
                    <a:lstStyle/>
                    <a:p>
                      <a:pPr marL="0" marR="0" lvl="0" indent="0" algn="l" rtl="0">
                        <a:lnSpc>
                          <a:spcPct val="12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2</a:t>
                      </a:r>
                      <a:endParaRPr/>
                    </a:p>
                  </a:txBody>
                  <a:tcPr marL="61625" marR="61625" marT="61625" marB="61625"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Moore</a:t>
                      </a:r>
                      <a:endParaRPr/>
                    </a:p>
                  </a:txBody>
                  <a:tcPr marL="61625" marR="61625" marT="61625" marB="61625"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4"/>
                  </a:ext>
                </a:extLst>
              </a:tr>
              <a:tr h="368700">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3</a:t>
                      </a:r>
                      <a:endParaRPr/>
                    </a:p>
                  </a:txBody>
                  <a:tcPr marL="61625" marR="61625" marT="61625" marB="61625"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Mandeville</a:t>
                      </a:r>
                      <a:endParaRPr/>
                    </a:p>
                  </a:txBody>
                  <a:tcPr marL="61625" marR="61625" marT="61625" marB="61625"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5"/>
                  </a:ext>
                </a:extLst>
              </a:tr>
              <a:tr h="368700">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5</a:t>
                      </a:r>
                      <a:endParaRPr/>
                    </a:p>
                  </a:txBody>
                  <a:tcPr marL="61625" marR="61625" marT="61625" marB="61625"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MacDonald</a:t>
                      </a:r>
                      <a:endParaRPr/>
                    </a:p>
                  </a:txBody>
                  <a:tcPr marL="61625" marR="61625" marT="61625" marB="61625"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6"/>
                  </a:ext>
                </a:extLst>
              </a:tr>
              <a:tr h="368700">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7</a:t>
                      </a:r>
                      <a:endParaRPr/>
                    </a:p>
                  </a:txBody>
                  <a:tcPr marL="61625" marR="61625" marT="61625" marB="61625"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Madisen</a:t>
                      </a:r>
                      <a:endParaRPr/>
                    </a:p>
                  </a:txBody>
                  <a:tcPr marL="61625" marR="61625" marT="61625" marB="61625"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7"/>
                  </a:ext>
                </a:extLst>
              </a:tr>
              <a:tr h="368700">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11</a:t>
                      </a:r>
                      <a:endParaRPr/>
                    </a:p>
                  </a:txBody>
                  <a:tcPr marL="61625" marR="61625" marT="61625" marB="61625"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Ian</a:t>
                      </a:r>
                      <a:endParaRPr/>
                    </a:p>
                  </a:txBody>
                  <a:tcPr marL="61625" marR="61625" marT="61625" marB="61625"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8"/>
                  </a:ext>
                </a:extLst>
              </a:tr>
              <a:tr h="368700">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13</a:t>
                      </a:r>
                      <a:endParaRPr/>
                    </a:p>
                  </a:txBody>
                  <a:tcPr marL="61625" marR="61625" marT="61625" marB="61625"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Mimi</a:t>
                      </a:r>
                      <a:endParaRPr/>
                    </a:p>
                  </a:txBody>
                  <a:tcPr marL="61625" marR="61625" marT="61625" marB="61625"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09"/>
                  </a:ext>
                </a:extLst>
              </a:tr>
              <a:tr h="368700">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7</a:t>
                      </a:r>
                      <a:endParaRPr/>
                    </a:p>
                  </a:txBody>
                  <a:tcPr marL="61625" marR="61625" marT="61625" marB="61625"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Flateman</a:t>
                      </a:r>
                      <a:endParaRPr/>
                    </a:p>
                  </a:txBody>
                  <a:tcPr marL="61625" marR="61625" marT="61625" marB="61625"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10"/>
                  </a:ext>
                </a:extLst>
              </a:tr>
              <a:tr h="368700">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11</a:t>
                      </a:r>
                      <a:endParaRPr/>
                    </a:p>
                  </a:txBody>
                  <a:tcPr marL="61625" marR="61625" marT="61625" marB="61625"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Paasche</a:t>
                      </a:r>
                      <a:endParaRPr/>
                    </a:p>
                  </a:txBody>
                  <a:tcPr marL="61625" marR="61625" marT="61625" marB="61625"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11"/>
                  </a:ext>
                </a:extLst>
              </a:tr>
              <a:tr h="368700">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13</a:t>
                      </a:r>
                      <a:endParaRPr/>
                    </a:p>
                  </a:txBody>
                  <a:tcPr marL="61625" marR="61625" marT="61625" marB="61625"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75"/>
                        <a:buFont typeface="Georgia"/>
                        <a:buNone/>
                      </a:pPr>
                      <a:r>
                        <a:rPr lang="en-US" sz="1100" u="none" strike="noStrike" cap="none">
                          <a:latin typeface="Georgia"/>
                          <a:ea typeface="Georgia"/>
                          <a:cs typeface="Georgia"/>
                          <a:sym typeface="Georgia"/>
                        </a:rPr>
                        <a:t>St. Felix</a:t>
                      </a:r>
                      <a:endParaRPr/>
                    </a:p>
                  </a:txBody>
                  <a:tcPr marL="61625" marR="61625" marT="61625" marB="61625" anchor="ctr">
                    <a:lnL w="9525" cap="flat" cmpd="sng">
                      <a:solidFill>
                        <a:srgbClr val="A2A2A2"/>
                      </a:solidFill>
                      <a:prstDash val="solid"/>
                      <a:round/>
                      <a:headEnd type="none" w="sm" len="sm"/>
                      <a:tailEnd type="none" w="sm" len="sm"/>
                    </a:lnL>
                    <a:lnR w="9525" cap="flat" cmpd="sng">
                      <a:solidFill>
                        <a:srgbClr val="A2A2A2"/>
                      </a:solidFill>
                      <a:prstDash val="solid"/>
                      <a:round/>
                      <a:headEnd type="none" w="sm" len="sm"/>
                      <a:tailEnd type="none" w="sm" len="sm"/>
                    </a:lnR>
                    <a:lnT w="9525" cap="flat" cmpd="sng">
                      <a:solidFill>
                        <a:srgbClr val="A2A2A2"/>
                      </a:solidFill>
                      <a:prstDash val="solid"/>
                      <a:round/>
                      <a:headEnd type="none" w="sm" len="sm"/>
                      <a:tailEnd type="none" w="sm" len="sm"/>
                    </a:lnT>
                    <a:lnB w="9525" cap="flat" cmpd="sng">
                      <a:solidFill>
                        <a:srgbClr val="A2A2A2"/>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122"/>
          <p:cNvSpPr txBox="1">
            <a:spLocks noGrp="1"/>
          </p:cNvSpPr>
          <p:nvPr>
            <p:ph type="body" idx="1"/>
          </p:nvPr>
        </p:nvSpPr>
        <p:spPr>
          <a:xfrm>
            <a:off x="635000" y="1239800"/>
            <a:ext cx="11734800" cy="5618200"/>
          </a:xfrm>
          <a:prstGeom prst="rect">
            <a:avLst/>
          </a:prstGeom>
          <a:noFill/>
          <a:ln>
            <a:noFill/>
          </a:ln>
        </p:spPr>
        <p:txBody>
          <a:bodyPr spcFirstLastPara="1" wrap="square" lIns="0" tIns="0" rIns="0" bIns="0" anchor="t" anchorCtr="0">
            <a:noAutofit/>
          </a:bodyPr>
          <a:lstStyle/>
          <a:p>
            <a:pPr marL="0" lvl="0" indent="0" rtl="0">
              <a:lnSpc>
                <a:spcPct val="115000"/>
              </a:lnSpc>
              <a:spcBef>
                <a:spcPts val="1000"/>
              </a:spcBef>
              <a:spcAft>
                <a:spcPts val="0"/>
              </a:spcAft>
              <a:buClr>
                <a:schemeClr val="dk1"/>
              </a:buClr>
              <a:buFont typeface="Arial"/>
              <a:buNone/>
            </a:pPr>
            <a:endParaRPr sz="2400" dirty="0">
              <a:solidFill>
                <a:schemeClr val="dk1"/>
              </a:solidFill>
              <a:latin typeface="Georgia"/>
              <a:ea typeface="Georgia"/>
              <a:cs typeface="Georgia"/>
              <a:sym typeface="Georgia"/>
            </a:endParaRPr>
          </a:p>
          <a:p>
            <a:pPr marL="0" marR="0" lvl="0" indent="0" algn="l" rtl="0">
              <a:lnSpc>
                <a:spcPct val="100000"/>
              </a:lnSpc>
              <a:spcBef>
                <a:spcPts val="1000"/>
              </a:spcBef>
              <a:spcAft>
                <a:spcPts val="0"/>
              </a:spcAft>
              <a:buClr>
                <a:srgbClr val="000000"/>
              </a:buClr>
              <a:buSzPts val="350"/>
              <a:buFont typeface="Arial"/>
              <a:buNone/>
            </a:pPr>
            <a:endParaRPr sz="2400" dirty="0">
              <a:solidFill>
                <a:schemeClr val="dk1"/>
              </a:solidFill>
              <a:latin typeface="Georgia"/>
              <a:ea typeface="Georgia"/>
              <a:cs typeface="Georgia"/>
              <a:sym typeface="Georgia"/>
            </a:endParaRPr>
          </a:p>
        </p:txBody>
      </p:sp>
      <p:sp>
        <p:nvSpPr>
          <p:cNvPr id="938" name="Google Shape;938;p122"/>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Oswald"/>
              <a:buNone/>
            </a:pPr>
            <a:r>
              <a:rPr lang="en-US" sz="3200" b="1" i="0" u="none" strike="noStrike" cap="none" dirty="0">
                <a:solidFill>
                  <a:srgbClr val="000000"/>
                </a:solidFill>
                <a:latin typeface="Oswald"/>
                <a:ea typeface="Oswald"/>
                <a:cs typeface="Oswald"/>
                <a:sym typeface="Oswald"/>
              </a:rPr>
              <a:t>UNION </a:t>
            </a:r>
            <a:r>
              <a:rPr lang="en-US" sz="3200" b="1" dirty="0">
                <a:latin typeface="Oswald"/>
                <a:ea typeface="Oswald"/>
                <a:cs typeface="Oswald"/>
                <a:sym typeface="Oswald"/>
              </a:rPr>
              <a:t>ORDERING</a:t>
            </a:r>
            <a:endParaRPr dirty="0"/>
          </a:p>
        </p:txBody>
      </p:sp>
      <p:sp>
        <p:nvSpPr>
          <p:cNvPr id="2" name="Rectangle 1">
            <a:extLst>
              <a:ext uri="{FF2B5EF4-FFF2-40B4-BE49-F238E27FC236}">
                <a16:creationId xmlns:a16="http://schemas.microsoft.com/office/drawing/2014/main" id="{488D6210-E37A-6C4F-917F-DB1A568EC4FE}"/>
              </a:ext>
            </a:extLst>
          </p:cNvPr>
          <p:cNvSpPr/>
          <p:nvPr/>
        </p:nvSpPr>
        <p:spPr>
          <a:xfrm>
            <a:off x="846667" y="1811867"/>
            <a:ext cx="11362266" cy="2862322"/>
          </a:xfrm>
          <a:prstGeom prst="rect">
            <a:avLst/>
          </a:prstGeom>
        </p:spPr>
        <p:txBody>
          <a:bodyPr wrap="square">
            <a:spAutoFit/>
          </a:bodyPr>
          <a:lstStyle/>
          <a:p>
            <a:r>
              <a:rPr lang="en-US" sz="3600" dirty="0">
                <a:latin typeface="Georgia" panose="02040502050405020303" pitchFamily="18" charset="0"/>
              </a:rPr>
              <a:t>The UNION operator may place the rows in the first query before, after or between the rows in the result set of the second query. To sort the rows in the combined result set by a specified column, you use the ORDER BY clause.</a:t>
            </a:r>
          </a:p>
        </p:txBody>
      </p:sp>
    </p:spTree>
    <p:extLst>
      <p:ext uri="{BB962C8B-B14F-4D97-AF65-F5344CB8AC3E}">
        <p14:creationId xmlns:p14="http://schemas.microsoft.com/office/powerpoint/2010/main" val="2122114019"/>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122"/>
          <p:cNvSpPr txBox="1">
            <a:spLocks noGrp="1"/>
          </p:cNvSpPr>
          <p:nvPr>
            <p:ph type="body" idx="1"/>
          </p:nvPr>
        </p:nvSpPr>
        <p:spPr>
          <a:xfrm>
            <a:off x="635000" y="1239800"/>
            <a:ext cx="11734800" cy="5618200"/>
          </a:xfrm>
          <a:prstGeom prst="rect">
            <a:avLst/>
          </a:prstGeom>
          <a:noFill/>
          <a:ln>
            <a:noFill/>
          </a:ln>
        </p:spPr>
        <p:txBody>
          <a:bodyPr spcFirstLastPara="1" wrap="square" lIns="0" tIns="0" rIns="0" bIns="0" anchor="t" anchorCtr="0">
            <a:noAutofit/>
          </a:bodyPr>
          <a:lstStyle/>
          <a:p>
            <a:pPr marL="0" lvl="0" indent="0" rtl="0">
              <a:lnSpc>
                <a:spcPct val="115000"/>
              </a:lnSpc>
              <a:spcBef>
                <a:spcPts val="0"/>
              </a:spcBef>
              <a:spcAft>
                <a:spcPts val="0"/>
              </a:spcAft>
              <a:buClr>
                <a:schemeClr val="dk1"/>
              </a:buClr>
              <a:buSzPts val="1100"/>
              <a:buFont typeface="Arial"/>
              <a:buNone/>
            </a:pPr>
            <a:r>
              <a:rPr lang="en-US" sz="2400" dirty="0">
                <a:solidFill>
                  <a:schemeClr val="dk1"/>
                </a:solidFill>
                <a:latin typeface="Georgia"/>
                <a:ea typeface="Georgia"/>
                <a:cs typeface="Georgia"/>
                <a:sym typeface="Georgia"/>
              </a:rPr>
              <a:t>Remember these </a:t>
            </a:r>
            <a:r>
              <a:rPr lang="en-US" sz="2400" b="1" dirty="0">
                <a:solidFill>
                  <a:schemeClr val="dk1"/>
                </a:solidFill>
                <a:latin typeface="Georgia"/>
                <a:ea typeface="Georgia"/>
                <a:cs typeface="Georgia"/>
                <a:sym typeface="Georgia"/>
              </a:rPr>
              <a:t>four</a:t>
            </a:r>
            <a:r>
              <a:rPr lang="en-US" sz="2400" dirty="0">
                <a:solidFill>
                  <a:schemeClr val="dk1"/>
                </a:solidFill>
                <a:latin typeface="Georgia"/>
                <a:ea typeface="Georgia"/>
                <a:cs typeface="Georgia"/>
                <a:sym typeface="Georgia"/>
              </a:rPr>
              <a:t> rules when using </a:t>
            </a:r>
            <a:r>
              <a:rPr lang="en-US" sz="2400" b="1" dirty="0">
                <a:solidFill>
                  <a:srgbClr val="7A1743"/>
                </a:solidFill>
                <a:latin typeface="Roboto Mono"/>
                <a:ea typeface="Roboto Mono"/>
                <a:cs typeface="Roboto Mono"/>
                <a:sym typeface="Roboto Mono"/>
              </a:rPr>
              <a:t>UNION</a:t>
            </a:r>
            <a:r>
              <a:rPr lang="en-US" sz="2400" dirty="0">
                <a:solidFill>
                  <a:schemeClr val="dk1"/>
                </a:solidFill>
                <a:latin typeface="Georgia"/>
                <a:ea typeface="Georgia"/>
                <a:cs typeface="Georgia"/>
                <a:sym typeface="Georgia"/>
              </a:rPr>
              <a:t>:</a:t>
            </a:r>
            <a:endParaRPr sz="2400" dirty="0">
              <a:solidFill>
                <a:schemeClr val="dk1"/>
              </a:solidFill>
              <a:latin typeface="Georgia"/>
              <a:ea typeface="Georgia"/>
              <a:cs typeface="Georgia"/>
              <a:sym typeface="Georgia"/>
            </a:endParaRPr>
          </a:p>
          <a:p>
            <a:pPr marL="0" lvl="0" indent="0" rtl="0">
              <a:lnSpc>
                <a:spcPct val="115000"/>
              </a:lnSpc>
              <a:spcBef>
                <a:spcPts val="0"/>
              </a:spcBef>
              <a:spcAft>
                <a:spcPts val="0"/>
              </a:spcAft>
              <a:buClr>
                <a:schemeClr val="dk1"/>
              </a:buClr>
              <a:buSzPts val="1100"/>
              <a:buFont typeface="Arial"/>
              <a:buNone/>
            </a:pPr>
            <a:endParaRPr sz="2400" dirty="0">
              <a:solidFill>
                <a:schemeClr val="dk1"/>
              </a:solidFill>
              <a:latin typeface="Georgia"/>
              <a:ea typeface="Georgia"/>
              <a:cs typeface="Georgia"/>
              <a:sym typeface="Georgia"/>
            </a:endParaRPr>
          </a:p>
          <a:p>
            <a:pPr marL="457200" lvl="0" indent="-381000" rtl="0">
              <a:lnSpc>
                <a:spcPct val="115000"/>
              </a:lnSpc>
              <a:spcBef>
                <a:spcPts val="0"/>
              </a:spcBef>
              <a:spcAft>
                <a:spcPts val="0"/>
              </a:spcAft>
              <a:buClr>
                <a:schemeClr val="dk1"/>
              </a:buClr>
              <a:buSzPts val="2400"/>
              <a:buFont typeface="Georgia"/>
              <a:buAutoNum type="arabicPeriod"/>
            </a:pPr>
            <a:r>
              <a:rPr lang="en-US" sz="2400" dirty="0">
                <a:solidFill>
                  <a:schemeClr val="dk1"/>
                </a:solidFill>
                <a:latin typeface="Georgia"/>
                <a:ea typeface="Georgia"/>
                <a:cs typeface="Georgia"/>
                <a:sym typeface="Georgia"/>
              </a:rPr>
              <a:t>You must match the number of columns and they must be of compatible data types.</a:t>
            </a:r>
            <a:endParaRPr sz="2400" dirty="0">
              <a:solidFill>
                <a:schemeClr val="dk1"/>
              </a:solidFill>
              <a:latin typeface="Georgia"/>
              <a:ea typeface="Georgia"/>
              <a:cs typeface="Georgia"/>
              <a:sym typeface="Georgia"/>
            </a:endParaRPr>
          </a:p>
          <a:p>
            <a:pPr marL="457200" lvl="0" indent="-381000" rtl="0">
              <a:lnSpc>
                <a:spcPct val="115000"/>
              </a:lnSpc>
              <a:spcBef>
                <a:spcPts val="0"/>
              </a:spcBef>
              <a:spcAft>
                <a:spcPts val="0"/>
              </a:spcAft>
              <a:buClr>
                <a:schemeClr val="dk1"/>
              </a:buClr>
              <a:buSzPts val="2400"/>
              <a:buFont typeface="Georgia"/>
              <a:buAutoNum type="arabicPeriod"/>
            </a:pPr>
            <a:r>
              <a:rPr lang="en-US" sz="2400" dirty="0">
                <a:solidFill>
                  <a:schemeClr val="dk1"/>
                </a:solidFill>
                <a:latin typeface="Georgia"/>
                <a:ea typeface="Georgia"/>
                <a:cs typeface="Georgia"/>
                <a:sym typeface="Georgia"/>
              </a:rPr>
              <a:t>You can only have one </a:t>
            </a:r>
            <a:r>
              <a:rPr lang="en-US" sz="2400" b="1" dirty="0">
                <a:solidFill>
                  <a:srgbClr val="7A1743"/>
                </a:solidFill>
                <a:latin typeface="Roboto Mono"/>
                <a:ea typeface="Roboto Mono"/>
                <a:cs typeface="Roboto Mono"/>
                <a:sym typeface="Roboto Mono"/>
              </a:rPr>
              <a:t>ORDER</a:t>
            </a:r>
            <a:r>
              <a:rPr lang="en-US" sz="2400" dirty="0">
                <a:solidFill>
                  <a:schemeClr val="dk1"/>
                </a:solidFill>
                <a:latin typeface="Georgia"/>
                <a:ea typeface="Georgia"/>
                <a:cs typeface="Georgia"/>
                <a:sym typeface="Georgia"/>
              </a:rPr>
              <a:t> </a:t>
            </a:r>
            <a:r>
              <a:rPr lang="en-US" sz="2400" b="1" dirty="0">
                <a:solidFill>
                  <a:srgbClr val="7A1743"/>
                </a:solidFill>
                <a:latin typeface="Roboto Mono"/>
                <a:ea typeface="Roboto Mono"/>
                <a:cs typeface="Roboto Mono"/>
                <a:sym typeface="Roboto Mono"/>
              </a:rPr>
              <a:t>BY</a:t>
            </a:r>
            <a:r>
              <a:rPr lang="en-US" sz="2400" dirty="0">
                <a:solidFill>
                  <a:schemeClr val="dk1"/>
                </a:solidFill>
                <a:latin typeface="Georgia"/>
                <a:ea typeface="Georgia"/>
                <a:cs typeface="Georgia"/>
                <a:sym typeface="Georgia"/>
              </a:rPr>
              <a:t> at the bottom of your full </a:t>
            </a:r>
            <a:r>
              <a:rPr lang="en-US" sz="2400" dirty="0">
                <a:solidFill>
                  <a:schemeClr val="dk1"/>
                </a:solidFill>
                <a:latin typeface="Roboto Mono"/>
                <a:ea typeface="Roboto Mono"/>
                <a:cs typeface="Roboto Mono"/>
                <a:sym typeface="Roboto Mono"/>
              </a:rPr>
              <a:t>SELECT</a:t>
            </a:r>
            <a:r>
              <a:rPr lang="en-US" sz="2400" dirty="0">
                <a:solidFill>
                  <a:schemeClr val="dk1"/>
                </a:solidFill>
                <a:latin typeface="Georgia"/>
                <a:ea typeface="Georgia"/>
                <a:cs typeface="Georgia"/>
                <a:sym typeface="Georgia"/>
              </a:rPr>
              <a:t> statement.</a:t>
            </a:r>
            <a:endParaRPr sz="2400" dirty="0">
              <a:solidFill>
                <a:schemeClr val="dk1"/>
              </a:solidFill>
              <a:latin typeface="Georgia"/>
              <a:ea typeface="Georgia"/>
              <a:cs typeface="Georgia"/>
              <a:sym typeface="Georgia"/>
            </a:endParaRPr>
          </a:p>
          <a:p>
            <a:pPr marL="457200" lvl="0" indent="-381000" rtl="0">
              <a:lnSpc>
                <a:spcPct val="115000"/>
              </a:lnSpc>
              <a:spcBef>
                <a:spcPts val="0"/>
              </a:spcBef>
              <a:spcAft>
                <a:spcPts val="0"/>
              </a:spcAft>
              <a:buClr>
                <a:schemeClr val="dk1"/>
              </a:buClr>
              <a:buSzPts val="2400"/>
              <a:buFont typeface="Georgia"/>
              <a:buAutoNum type="arabicPeriod"/>
            </a:pPr>
            <a:r>
              <a:rPr lang="en-US" sz="2400" b="1" dirty="0">
                <a:solidFill>
                  <a:srgbClr val="7A1743"/>
                </a:solidFill>
                <a:latin typeface="Roboto Mono"/>
                <a:ea typeface="Roboto Mono"/>
                <a:cs typeface="Roboto Mono"/>
                <a:sym typeface="Roboto Mono"/>
              </a:rPr>
              <a:t>UNION</a:t>
            </a:r>
            <a:r>
              <a:rPr lang="en-US" sz="2400" dirty="0">
                <a:solidFill>
                  <a:schemeClr val="dk1"/>
                </a:solidFill>
                <a:latin typeface="Georgia"/>
                <a:ea typeface="Georgia"/>
                <a:cs typeface="Georgia"/>
                <a:sym typeface="Georgia"/>
              </a:rPr>
              <a:t> removes </a:t>
            </a:r>
            <a:r>
              <a:rPr lang="en-US" sz="2400" b="1" dirty="0">
                <a:solidFill>
                  <a:schemeClr val="dk1"/>
                </a:solidFill>
                <a:latin typeface="Georgia"/>
                <a:ea typeface="Georgia"/>
                <a:cs typeface="Georgia"/>
                <a:sym typeface="Georgia"/>
              </a:rPr>
              <a:t>exact</a:t>
            </a:r>
            <a:r>
              <a:rPr lang="en-US" sz="2400" dirty="0">
                <a:solidFill>
                  <a:schemeClr val="dk1"/>
                </a:solidFill>
                <a:latin typeface="Georgia"/>
                <a:ea typeface="Georgia"/>
                <a:cs typeface="Georgia"/>
                <a:sym typeface="Georgia"/>
              </a:rPr>
              <a:t> duplicates; </a:t>
            </a:r>
            <a:r>
              <a:rPr lang="en-US" sz="2400" b="1" dirty="0">
                <a:solidFill>
                  <a:srgbClr val="7A1743"/>
                </a:solidFill>
                <a:latin typeface="Roboto Mono"/>
                <a:ea typeface="Roboto Mono"/>
                <a:cs typeface="Roboto Mono"/>
                <a:sym typeface="Roboto Mono"/>
              </a:rPr>
              <a:t>UNION</a:t>
            </a:r>
            <a:r>
              <a:rPr lang="en-US" sz="2400" dirty="0">
                <a:solidFill>
                  <a:schemeClr val="dk1"/>
                </a:solidFill>
                <a:latin typeface="Georgia"/>
                <a:ea typeface="Georgia"/>
                <a:cs typeface="Georgia"/>
                <a:sym typeface="Georgia"/>
              </a:rPr>
              <a:t> </a:t>
            </a:r>
            <a:r>
              <a:rPr lang="en-US" sz="2400" b="1" dirty="0">
                <a:solidFill>
                  <a:srgbClr val="7A1743"/>
                </a:solidFill>
                <a:latin typeface="Roboto Mono"/>
                <a:ea typeface="Roboto Mono"/>
                <a:cs typeface="Roboto Mono"/>
                <a:sym typeface="Roboto Mono"/>
              </a:rPr>
              <a:t>ALL</a:t>
            </a:r>
            <a:r>
              <a:rPr lang="en-US" sz="2400" dirty="0">
                <a:solidFill>
                  <a:schemeClr val="dk1"/>
                </a:solidFill>
                <a:latin typeface="Georgia"/>
                <a:ea typeface="Georgia"/>
                <a:cs typeface="Georgia"/>
                <a:sym typeface="Georgia"/>
              </a:rPr>
              <a:t> allows duplicates.</a:t>
            </a:r>
            <a:endParaRPr sz="2400" dirty="0">
              <a:solidFill>
                <a:schemeClr val="dk1"/>
              </a:solidFill>
              <a:latin typeface="Georgia"/>
              <a:ea typeface="Georgia"/>
              <a:cs typeface="Georgia"/>
              <a:sym typeface="Georgia"/>
            </a:endParaRPr>
          </a:p>
          <a:p>
            <a:pPr marL="457200" lvl="0" indent="-381000" rtl="0">
              <a:lnSpc>
                <a:spcPct val="115000"/>
              </a:lnSpc>
              <a:spcBef>
                <a:spcPts val="0"/>
              </a:spcBef>
              <a:spcAft>
                <a:spcPts val="0"/>
              </a:spcAft>
              <a:buClr>
                <a:schemeClr val="dk1"/>
              </a:buClr>
              <a:buSzPts val="2400"/>
              <a:buFont typeface="Georgia"/>
              <a:buAutoNum type="arabicPeriod"/>
            </a:pPr>
            <a:r>
              <a:rPr lang="en-US" sz="2400" dirty="0">
                <a:solidFill>
                  <a:schemeClr val="dk1"/>
                </a:solidFill>
                <a:latin typeface="Georgia"/>
                <a:ea typeface="Georgia"/>
                <a:cs typeface="Georgia"/>
                <a:sym typeface="Georgia"/>
              </a:rPr>
              <a:t>Conditions between </a:t>
            </a:r>
            <a:r>
              <a:rPr lang="en-US" sz="2400" b="1" dirty="0">
                <a:solidFill>
                  <a:srgbClr val="7A1743"/>
                </a:solidFill>
                <a:latin typeface="Roboto Mono"/>
                <a:ea typeface="Roboto Mono"/>
                <a:cs typeface="Roboto Mono"/>
                <a:sym typeface="Roboto Mono"/>
              </a:rPr>
              <a:t>UNION</a:t>
            </a:r>
            <a:r>
              <a:rPr lang="en-US" sz="2400" dirty="0">
                <a:solidFill>
                  <a:schemeClr val="dk1"/>
                </a:solidFill>
                <a:latin typeface="Georgia"/>
                <a:ea typeface="Georgia"/>
                <a:cs typeface="Georgia"/>
                <a:sym typeface="Georgia"/>
              </a:rPr>
              <a:t> </a:t>
            </a:r>
            <a:r>
              <a:rPr lang="en-US" sz="2400" b="1" dirty="0">
                <a:solidFill>
                  <a:srgbClr val="7A1743"/>
                </a:solidFill>
                <a:latin typeface="Roboto Mono"/>
                <a:ea typeface="Roboto Mono"/>
                <a:cs typeface="Roboto Mono"/>
                <a:sym typeface="Roboto Mono"/>
              </a:rPr>
              <a:t>SELECT</a:t>
            </a:r>
            <a:r>
              <a:rPr lang="en-US" sz="2400" dirty="0">
                <a:solidFill>
                  <a:schemeClr val="dk1"/>
                </a:solidFill>
                <a:latin typeface="Georgia"/>
                <a:ea typeface="Georgia"/>
                <a:cs typeface="Georgia"/>
                <a:sym typeface="Georgia"/>
              </a:rPr>
              <a:t> statements should match. </a:t>
            </a:r>
            <a:endParaRPr sz="2400" dirty="0">
              <a:solidFill>
                <a:schemeClr val="dk1"/>
              </a:solidFill>
              <a:latin typeface="Georgia"/>
              <a:ea typeface="Georgia"/>
              <a:cs typeface="Georgia"/>
              <a:sym typeface="Georgia"/>
            </a:endParaRPr>
          </a:p>
          <a:p>
            <a:pPr marL="0" lvl="0" indent="0" rtl="0">
              <a:lnSpc>
                <a:spcPct val="115000"/>
              </a:lnSpc>
              <a:spcBef>
                <a:spcPts val="0"/>
              </a:spcBef>
              <a:spcAft>
                <a:spcPts val="0"/>
              </a:spcAft>
              <a:buClr>
                <a:schemeClr val="dk1"/>
              </a:buClr>
              <a:buSzPts val="1100"/>
              <a:buFont typeface="Arial"/>
              <a:buNone/>
            </a:pPr>
            <a:endParaRPr sz="2400" dirty="0">
              <a:solidFill>
                <a:schemeClr val="dk1"/>
              </a:solidFill>
              <a:latin typeface="Georgia"/>
              <a:ea typeface="Georgia"/>
              <a:cs typeface="Georgia"/>
              <a:sym typeface="Georgia"/>
            </a:endParaRPr>
          </a:p>
          <a:p>
            <a:pPr marL="0" lvl="0" indent="0" rtl="0">
              <a:lnSpc>
                <a:spcPct val="115000"/>
              </a:lnSpc>
              <a:spcBef>
                <a:spcPts val="0"/>
              </a:spcBef>
              <a:spcAft>
                <a:spcPts val="0"/>
              </a:spcAft>
              <a:buClr>
                <a:schemeClr val="dk1"/>
              </a:buClr>
              <a:buSzPts val="1100"/>
              <a:buFont typeface="Arial"/>
              <a:buNone/>
            </a:pPr>
            <a:endParaRPr sz="2400" dirty="0">
              <a:solidFill>
                <a:schemeClr val="dk1"/>
              </a:solidFill>
              <a:latin typeface="Georgia"/>
              <a:ea typeface="Georgia"/>
              <a:cs typeface="Georgia"/>
              <a:sym typeface="Georgia"/>
            </a:endParaRPr>
          </a:p>
          <a:p>
            <a:pPr marL="0" lvl="0" indent="0" rtl="0">
              <a:lnSpc>
                <a:spcPct val="115000"/>
              </a:lnSpc>
              <a:spcBef>
                <a:spcPts val="0"/>
              </a:spcBef>
              <a:spcAft>
                <a:spcPts val="0"/>
              </a:spcAft>
              <a:buClr>
                <a:schemeClr val="dk1"/>
              </a:buClr>
              <a:buSzPts val="1100"/>
              <a:buFont typeface="Arial"/>
              <a:buNone/>
            </a:pPr>
            <a:endParaRPr sz="2400" dirty="0">
              <a:solidFill>
                <a:schemeClr val="dk1"/>
              </a:solidFill>
              <a:latin typeface="Georgia"/>
              <a:ea typeface="Georgia"/>
              <a:cs typeface="Georgia"/>
              <a:sym typeface="Georgia"/>
            </a:endParaRPr>
          </a:p>
          <a:p>
            <a:pPr marL="0" lvl="0" indent="0" rtl="0">
              <a:lnSpc>
                <a:spcPct val="115000"/>
              </a:lnSpc>
              <a:spcBef>
                <a:spcPts val="0"/>
              </a:spcBef>
              <a:spcAft>
                <a:spcPts val="0"/>
              </a:spcAft>
              <a:buClr>
                <a:schemeClr val="dk1"/>
              </a:buClr>
              <a:buSzPts val="1100"/>
              <a:buFont typeface="Arial"/>
              <a:buNone/>
            </a:pPr>
            <a:endParaRPr sz="2400" dirty="0">
              <a:solidFill>
                <a:schemeClr val="dk1"/>
              </a:solidFill>
              <a:latin typeface="Georgia"/>
              <a:ea typeface="Georgia"/>
              <a:cs typeface="Georgia"/>
              <a:sym typeface="Georgia"/>
            </a:endParaRPr>
          </a:p>
          <a:p>
            <a:pPr marL="0" lvl="0" indent="0" rtl="0">
              <a:lnSpc>
                <a:spcPct val="115000"/>
              </a:lnSpc>
              <a:spcBef>
                <a:spcPts val="0"/>
              </a:spcBef>
              <a:spcAft>
                <a:spcPts val="0"/>
              </a:spcAft>
              <a:buClr>
                <a:schemeClr val="dk1"/>
              </a:buClr>
              <a:buSzPts val="1100"/>
              <a:buFont typeface="Arial"/>
              <a:buNone/>
            </a:pPr>
            <a:r>
              <a:rPr lang="en-US" sz="2400" b="1" dirty="0">
                <a:solidFill>
                  <a:schemeClr val="dk1"/>
                </a:solidFill>
                <a:latin typeface="Georgia"/>
                <a:ea typeface="Georgia"/>
                <a:cs typeface="Georgia"/>
                <a:sym typeface="Georgia"/>
              </a:rPr>
              <a:t>Pro Tip</a:t>
            </a:r>
            <a:r>
              <a:rPr lang="en-US" sz="2400" dirty="0">
                <a:solidFill>
                  <a:schemeClr val="dk1"/>
                </a:solidFill>
                <a:latin typeface="Georgia"/>
                <a:ea typeface="Georgia"/>
                <a:cs typeface="Georgia"/>
                <a:sym typeface="Georgia"/>
              </a:rPr>
              <a:t>: While you may find yourself altering these rules in practice, keep in mind that this may damage your data integrity.</a:t>
            </a:r>
            <a:endParaRPr sz="2400" dirty="0">
              <a:solidFill>
                <a:schemeClr val="dk1"/>
              </a:solidFill>
            </a:endParaRPr>
          </a:p>
          <a:p>
            <a:pPr marL="0" lvl="0" indent="0" rtl="0">
              <a:lnSpc>
                <a:spcPct val="115000"/>
              </a:lnSpc>
              <a:spcBef>
                <a:spcPts val="1000"/>
              </a:spcBef>
              <a:spcAft>
                <a:spcPts val="0"/>
              </a:spcAft>
              <a:buClr>
                <a:schemeClr val="dk1"/>
              </a:buClr>
              <a:buFont typeface="Arial"/>
              <a:buNone/>
            </a:pPr>
            <a:endParaRPr sz="2400" dirty="0">
              <a:solidFill>
                <a:schemeClr val="dk1"/>
              </a:solidFill>
              <a:latin typeface="Georgia"/>
              <a:ea typeface="Georgia"/>
              <a:cs typeface="Georgia"/>
              <a:sym typeface="Georgia"/>
            </a:endParaRPr>
          </a:p>
          <a:p>
            <a:pPr marL="0" marR="0" lvl="0" indent="0" algn="l" rtl="0">
              <a:lnSpc>
                <a:spcPct val="100000"/>
              </a:lnSpc>
              <a:spcBef>
                <a:spcPts val="1000"/>
              </a:spcBef>
              <a:spcAft>
                <a:spcPts val="0"/>
              </a:spcAft>
              <a:buClr>
                <a:srgbClr val="000000"/>
              </a:buClr>
              <a:buSzPts val="350"/>
              <a:buFont typeface="Arial"/>
              <a:buNone/>
            </a:pPr>
            <a:endParaRPr sz="2400" dirty="0">
              <a:solidFill>
                <a:schemeClr val="dk1"/>
              </a:solidFill>
              <a:latin typeface="Georgia"/>
              <a:ea typeface="Georgia"/>
              <a:cs typeface="Georgia"/>
              <a:sym typeface="Georgia"/>
            </a:endParaRPr>
          </a:p>
        </p:txBody>
      </p:sp>
      <p:sp>
        <p:nvSpPr>
          <p:cNvPr id="938" name="Google Shape;938;p122"/>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Oswald"/>
              <a:buNone/>
            </a:pPr>
            <a:r>
              <a:rPr lang="en-US" sz="3200" b="1" i="0" u="none" strike="noStrike" cap="none">
                <a:solidFill>
                  <a:srgbClr val="000000"/>
                </a:solidFill>
                <a:latin typeface="Oswald"/>
                <a:ea typeface="Oswald"/>
                <a:cs typeface="Oswald"/>
                <a:sym typeface="Oswald"/>
              </a:rPr>
              <a:t>UNION RULES</a:t>
            </a:r>
            <a:endParaRP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123"/>
          <p:cNvSpPr/>
          <p:nvPr/>
        </p:nvSpPr>
        <p:spPr>
          <a:xfrm>
            <a:off x="635000" y="1473200"/>
            <a:ext cx="117348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SzPts val="1400"/>
              <a:buFont typeface="Arial"/>
              <a:buNone/>
            </a:pPr>
            <a:endParaRPr sz="14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SzPts val="2000"/>
              <a:buFont typeface="Oswald"/>
              <a:buNone/>
            </a:pPr>
            <a:r>
              <a:rPr lang="en-US" sz="8000" b="1" i="0" u="none" strike="noStrike" cap="none">
                <a:solidFill>
                  <a:srgbClr val="FFFFFF"/>
                </a:solidFill>
                <a:latin typeface="Oswald"/>
                <a:ea typeface="Oswald"/>
                <a:cs typeface="Oswald"/>
                <a:sym typeface="Oswald"/>
              </a:rPr>
              <a:t>INTRODUCTION: </a:t>
            </a:r>
            <a:br>
              <a:rPr lang="en-US" sz="8000" b="1" i="0" u="none" strike="noStrike" cap="none">
                <a:solidFill>
                  <a:srgbClr val="FFFFFF"/>
                </a:solidFill>
                <a:latin typeface="Oswald"/>
                <a:ea typeface="Oswald"/>
                <a:cs typeface="Oswald"/>
                <a:sym typeface="Oswald"/>
              </a:rPr>
            </a:br>
            <a:r>
              <a:rPr lang="en-US" sz="8000" b="1" i="0" u="none" strike="noStrike" cap="none">
                <a:solidFill>
                  <a:srgbClr val="FFFFFF"/>
                </a:solidFill>
                <a:latin typeface="Oswald"/>
                <a:ea typeface="Oswald"/>
                <a:cs typeface="Oswald"/>
                <a:sym typeface="Oswald"/>
              </a:rPr>
              <a:t>JOINS</a:t>
            </a:r>
            <a:endParaRPr/>
          </a:p>
        </p:txBody>
      </p:sp>
      <p:sp>
        <p:nvSpPr>
          <p:cNvPr id="944" name="Google Shape;944;p123"/>
          <p:cNvSpPr/>
          <p:nvPr/>
        </p:nvSpPr>
        <p:spPr>
          <a:xfrm>
            <a:off x="635000" y="736600"/>
            <a:ext cx="10160100" cy="4317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Arial"/>
              <a:buNone/>
            </a:pPr>
            <a:r>
              <a:rPr lang="en-US" sz="3200" b="1">
                <a:solidFill>
                  <a:schemeClr val="dk1"/>
                </a:solidFill>
                <a:latin typeface="Oswald"/>
                <a:ea typeface="Oswald"/>
                <a:cs typeface="Oswald"/>
                <a:sym typeface="Oswald"/>
              </a:rPr>
              <a:t>JOINS &amp; UNIONS IN SQL</a:t>
            </a:r>
            <a:endParaRPr sz="3200" b="1">
              <a:solidFill>
                <a:schemeClr val="dk1"/>
              </a:solidFill>
              <a:latin typeface="Oswald"/>
              <a:ea typeface="Oswald"/>
              <a:cs typeface="Oswald"/>
              <a:sym typeface="Oswald"/>
            </a:endParaRPr>
          </a:p>
          <a:p>
            <a:pPr marL="0" marR="0" lvl="0" indent="0" algn="l" rtl="0">
              <a:lnSpc>
                <a:spcPct val="100000"/>
              </a:lnSpc>
              <a:spcBef>
                <a:spcPts val="0"/>
              </a:spcBef>
              <a:spcAft>
                <a:spcPts val="0"/>
              </a:spcAft>
              <a:buClr>
                <a:schemeClr val="dk1"/>
              </a:buClr>
              <a:buSzPts val="800"/>
              <a:buFont typeface="Arial"/>
              <a:buNone/>
            </a:pPr>
            <a:endParaRPr sz="3200" b="1">
              <a:solidFill>
                <a:schemeClr val="dk1"/>
              </a:solidFill>
              <a:latin typeface="Oswald"/>
              <a:ea typeface="Oswald"/>
              <a:cs typeface="Oswald"/>
              <a:sym typeface="Oswald"/>
            </a:endParaRP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124"/>
          <p:cNvSpPr txBox="1">
            <a:spLocks noGrp="1"/>
          </p:cNvSpPr>
          <p:nvPr>
            <p:ph type="body" idx="1"/>
          </p:nvPr>
        </p:nvSpPr>
        <p:spPr>
          <a:xfrm>
            <a:off x="635000" y="1302150"/>
            <a:ext cx="11979300" cy="4010700"/>
          </a:xfrm>
          <a:prstGeom prst="rect">
            <a:avLst/>
          </a:prstGeom>
          <a:noFill/>
          <a:ln>
            <a:noFill/>
          </a:ln>
        </p:spPr>
        <p:txBody>
          <a:bodyPr spcFirstLastPara="1" wrap="square" lIns="0" tIns="0" rIns="0" bIns="0" anchor="t" anchorCtr="0">
            <a:noAutofit/>
          </a:bodyPr>
          <a:lstStyle/>
          <a:p>
            <a:pPr marL="0" lvl="0" indent="0">
              <a:spcBef>
                <a:spcPts val="0"/>
              </a:spcBef>
              <a:spcAft>
                <a:spcPts val="0"/>
              </a:spcAft>
              <a:buClr>
                <a:schemeClr val="dk1"/>
              </a:buClr>
              <a:buSzPts val="1100"/>
              <a:buFont typeface="Arial"/>
              <a:buNone/>
            </a:pPr>
            <a:r>
              <a:rPr lang="en-US" sz="1800">
                <a:solidFill>
                  <a:schemeClr val="dk1"/>
                </a:solidFill>
                <a:latin typeface="Georgia"/>
                <a:ea typeface="Georgia"/>
                <a:cs typeface="Georgia"/>
                <a:sym typeface="Georgia"/>
              </a:rPr>
              <a:t>SQL </a:t>
            </a:r>
            <a:r>
              <a:rPr lang="en-US" sz="1800" b="1">
                <a:solidFill>
                  <a:srgbClr val="7A1743"/>
                </a:solidFill>
                <a:latin typeface="Georgia"/>
                <a:ea typeface="Georgia"/>
                <a:cs typeface="Georgia"/>
                <a:sym typeface="Georgia"/>
              </a:rPr>
              <a:t>JOIN</a:t>
            </a:r>
            <a:r>
              <a:rPr lang="en-US" sz="1800">
                <a:solidFill>
                  <a:schemeClr val="dk1"/>
                </a:solidFill>
                <a:latin typeface="Georgia"/>
                <a:ea typeface="Georgia"/>
                <a:cs typeface="Georgia"/>
                <a:sym typeface="Georgia"/>
              </a:rPr>
              <a:t>s and Excel’s </a:t>
            </a:r>
            <a:r>
              <a:rPr lang="en-US" sz="1800" b="1">
                <a:solidFill>
                  <a:schemeClr val="dk1"/>
                </a:solidFill>
                <a:latin typeface="Georgia"/>
                <a:ea typeface="Georgia"/>
                <a:cs typeface="Georgia"/>
                <a:sym typeface="Georgia"/>
              </a:rPr>
              <a:t>VLOOKUP</a:t>
            </a:r>
            <a:r>
              <a:rPr lang="en-US" sz="1800">
                <a:solidFill>
                  <a:schemeClr val="dk1"/>
                </a:solidFill>
                <a:latin typeface="Georgia"/>
                <a:ea typeface="Georgia"/>
                <a:cs typeface="Georgia"/>
                <a:sym typeface="Georgia"/>
              </a:rPr>
              <a:t> command have similar purposes. </a:t>
            </a:r>
            <a:br>
              <a:rPr lang="en-US" sz="1800">
                <a:solidFill>
                  <a:schemeClr val="dk1"/>
                </a:solidFill>
                <a:latin typeface="Georgia"/>
                <a:ea typeface="Georgia"/>
                <a:cs typeface="Georgia"/>
                <a:sym typeface="Georgia"/>
              </a:rPr>
            </a:br>
            <a:br>
              <a:rPr lang="en-US" sz="1800">
                <a:solidFill>
                  <a:schemeClr val="dk1"/>
                </a:solidFill>
                <a:latin typeface="Georgia"/>
                <a:ea typeface="Georgia"/>
                <a:cs typeface="Georgia"/>
                <a:sym typeface="Georgia"/>
              </a:rPr>
            </a:br>
            <a:r>
              <a:rPr lang="en-US" sz="1800">
                <a:solidFill>
                  <a:schemeClr val="dk1"/>
                </a:solidFill>
                <a:latin typeface="Georgia"/>
                <a:ea typeface="Georgia"/>
                <a:cs typeface="Georgia"/>
                <a:sym typeface="Georgia"/>
              </a:rPr>
              <a:t>They both connect data sources together in order to use information from both tables to display a desired result.</a:t>
            </a:r>
            <a:endParaRPr sz="1800">
              <a:solidFill>
                <a:schemeClr val="dk1"/>
              </a:solidFill>
              <a:latin typeface="Georgia"/>
              <a:ea typeface="Georgia"/>
              <a:cs typeface="Georgia"/>
              <a:sym typeface="Georgia"/>
            </a:endParaRPr>
          </a:p>
          <a:p>
            <a:pPr marL="0" lvl="0" indent="0">
              <a:spcBef>
                <a:spcPts val="0"/>
              </a:spcBef>
              <a:spcAft>
                <a:spcPts val="0"/>
              </a:spcAft>
              <a:buClr>
                <a:schemeClr val="dk1"/>
              </a:buClr>
              <a:buSzPts val="1100"/>
              <a:buFont typeface="Arial"/>
              <a:buNone/>
            </a:pPr>
            <a:endParaRPr sz="1800">
              <a:solidFill>
                <a:schemeClr val="dk1"/>
              </a:solidFill>
              <a:latin typeface="Georgia"/>
              <a:ea typeface="Georgia"/>
              <a:cs typeface="Georgia"/>
              <a:sym typeface="Georgia"/>
            </a:endParaRPr>
          </a:p>
          <a:p>
            <a:pPr marL="0" lvl="0" indent="0">
              <a:spcBef>
                <a:spcPts val="0"/>
              </a:spcBef>
              <a:spcAft>
                <a:spcPts val="0"/>
              </a:spcAft>
              <a:buClr>
                <a:schemeClr val="dk1"/>
              </a:buClr>
              <a:buSzPts val="1100"/>
              <a:buFont typeface="Arial"/>
              <a:buNone/>
            </a:pPr>
            <a:r>
              <a:rPr lang="en-US" sz="1800">
                <a:solidFill>
                  <a:schemeClr val="dk1"/>
                </a:solidFill>
                <a:latin typeface="Georgia"/>
                <a:ea typeface="Georgia"/>
                <a:cs typeface="Georgia"/>
                <a:sym typeface="Georgia"/>
              </a:rPr>
              <a:t>For large relational or object-oriented databases, a </a:t>
            </a:r>
            <a:r>
              <a:rPr lang="en-US" sz="1800" b="1">
                <a:solidFill>
                  <a:srgbClr val="7A1743"/>
                </a:solidFill>
                <a:latin typeface="Roboto Mono"/>
                <a:ea typeface="Roboto Mono"/>
                <a:cs typeface="Roboto Mono"/>
                <a:sym typeface="Roboto Mono"/>
              </a:rPr>
              <a:t>JOIN</a:t>
            </a:r>
            <a:r>
              <a:rPr lang="en-US" sz="1800">
                <a:solidFill>
                  <a:schemeClr val="dk1"/>
                </a:solidFill>
                <a:latin typeface="Georgia"/>
                <a:ea typeface="Georgia"/>
                <a:cs typeface="Georgia"/>
                <a:sym typeface="Georgia"/>
              </a:rPr>
              <a:t> enables tables to be connected using common columns, which serve as unique identifiers, or </a:t>
            </a:r>
            <a:r>
              <a:rPr lang="en-US" sz="1800" b="1">
                <a:solidFill>
                  <a:srgbClr val="7A1743"/>
                </a:solidFill>
                <a:latin typeface="Roboto Mono"/>
                <a:ea typeface="Roboto Mono"/>
                <a:cs typeface="Roboto Mono"/>
                <a:sym typeface="Roboto Mono"/>
              </a:rPr>
              <a:t>KEYS</a:t>
            </a:r>
            <a:r>
              <a:rPr lang="en-US" sz="1800">
                <a:solidFill>
                  <a:schemeClr val="dk1"/>
                </a:solidFill>
                <a:latin typeface="Georgia"/>
                <a:ea typeface="Georgia"/>
                <a:cs typeface="Georgia"/>
                <a:sym typeface="Georgia"/>
              </a:rPr>
              <a:t>.</a:t>
            </a:r>
            <a:endParaRPr sz="1800">
              <a:solidFill>
                <a:schemeClr val="dk1"/>
              </a:solidFill>
              <a:latin typeface="Georgia"/>
              <a:ea typeface="Georgia"/>
              <a:cs typeface="Georgia"/>
              <a:sym typeface="Georgia"/>
            </a:endParaRPr>
          </a:p>
          <a:p>
            <a:pPr marL="203200" lvl="0" indent="-127000" rtl="0">
              <a:spcBef>
                <a:spcPts val="0"/>
              </a:spcBef>
              <a:spcAft>
                <a:spcPts val="0"/>
              </a:spcAft>
              <a:buClr>
                <a:schemeClr val="dk1"/>
              </a:buClr>
              <a:buSzPts val="1200"/>
              <a:buFont typeface="Georgia"/>
              <a:buNone/>
            </a:pPr>
            <a:endParaRPr sz="1800">
              <a:solidFill>
                <a:schemeClr val="dk1"/>
              </a:solidFill>
              <a:latin typeface="Georgia"/>
              <a:ea typeface="Georgia"/>
              <a:cs typeface="Georgia"/>
              <a:sym typeface="Georgia"/>
            </a:endParaRPr>
          </a:p>
          <a:p>
            <a:pPr marL="0" lvl="0" indent="0" rtl="0">
              <a:spcBef>
                <a:spcPts val="0"/>
              </a:spcBef>
              <a:spcAft>
                <a:spcPts val="0"/>
              </a:spcAft>
              <a:buClr>
                <a:schemeClr val="dk1"/>
              </a:buClr>
              <a:buSzPts val="1100"/>
              <a:buFont typeface="Arial"/>
              <a:buNone/>
            </a:pPr>
            <a:r>
              <a:rPr lang="en-US" sz="1800">
                <a:solidFill>
                  <a:schemeClr val="dk1"/>
                </a:solidFill>
                <a:latin typeface="Georgia"/>
                <a:ea typeface="Georgia"/>
                <a:cs typeface="Georgia"/>
                <a:sym typeface="Georgia"/>
              </a:rPr>
              <a:t>We’ll start by looking at some inner </a:t>
            </a:r>
            <a:r>
              <a:rPr lang="en-US" sz="1800" b="1">
                <a:solidFill>
                  <a:srgbClr val="7A1743"/>
                </a:solidFill>
                <a:latin typeface="Roboto Mono"/>
                <a:ea typeface="Roboto Mono"/>
                <a:cs typeface="Roboto Mono"/>
                <a:sym typeface="Roboto Mono"/>
              </a:rPr>
              <a:t>JOIN</a:t>
            </a:r>
            <a:r>
              <a:rPr lang="en-US" sz="1800">
                <a:solidFill>
                  <a:schemeClr val="dk1"/>
                </a:solidFill>
                <a:latin typeface="Roboto Mono"/>
                <a:ea typeface="Roboto Mono"/>
                <a:cs typeface="Roboto Mono"/>
                <a:sym typeface="Roboto Mono"/>
              </a:rPr>
              <a:t>s</a:t>
            </a:r>
            <a:r>
              <a:rPr lang="en-US" sz="1800">
                <a:solidFill>
                  <a:schemeClr val="dk1"/>
                </a:solidFill>
                <a:latin typeface="Georgia"/>
                <a:ea typeface="Georgia"/>
                <a:cs typeface="Georgia"/>
                <a:sym typeface="Georgia"/>
              </a:rPr>
              <a:t>.</a:t>
            </a:r>
            <a:endParaRPr sz="1800">
              <a:solidFill>
                <a:schemeClr val="dk1"/>
              </a:solidFill>
              <a:latin typeface="Georgia"/>
              <a:ea typeface="Georgia"/>
              <a:cs typeface="Georgia"/>
              <a:sym typeface="Georgia"/>
            </a:endParaRPr>
          </a:p>
          <a:p>
            <a:pPr marL="177800" lvl="0" indent="0" rtl="0">
              <a:spcBef>
                <a:spcPts val="0"/>
              </a:spcBef>
              <a:spcAft>
                <a:spcPts val="0"/>
              </a:spcAft>
              <a:buClr>
                <a:schemeClr val="dk1"/>
              </a:buClr>
              <a:buSzPts val="2800"/>
              <a:buFont typeface="Georgia"/>
              <a:buNone/>
            </a:pPr>
            <a:endParaRPr sz="1800">
              <a:solidFill>
                <a:schemeClr val="dk1"/>
              </a:solidFill>
              <a:latin typeface="Georgia"/>
              <a:ea typeface="Georgia"/>
              <a:cs typeface="Georgia"/>
              <a:sym typeface="Georgia"/>
            </a:endParaRPr>
          </a:p>
          <a:p>
            <a:pPr marL="203200" lvl="0" indent="-25400" rtl="0">
              <a:spcBef>
                <a:spcPts val="0"/>
              </a:spcBef>
              <a:spcAft>
                <a:spcPts val="0"/>
              </a:spcAft>
              <a:buClr>
                <a:schemeClr val="dk1"/>
              </a:buClr>
              <a:buSzPts val="2800"/>
              <a:buFont typeface="Georgia"/>
              <a:buNone/>
            </a:pPr>
            <a:endParaRPr sz="1800">
              <a:solidFill>
                <a:schemeClr val="dk1"/>
              </a:solidFill>
              <a:latin typeface="Georgia"/>
              <a:ea typeface="Georgia"/>
              <a:cs typeface="Georgia"/>
              <a:sym typeface="Georgia"/>
            </a:endParaRPr>
          </a:p>
          <a:p>
            <a:pPr marL="203200" lvl="0" indent="-25400" rtl="0">
              <a:spcBef>
                <a:spcPts val="0"/>
              </a:spcBef>
              <a:spcAft>
                <a:spcPts val="0"/>
              </a:spcAft>
              <a:buClr>
                <a:schemeClr val="dk1"/>
              </a:buClr>
              <a:buSzPts val="2800"/>
              <a:buFont typeface="Georgia"/>
              <a:buNone/>
            </a:pPr>
            <a:endParaRPr sz="1800">
              <a:solidFill>
                <a:schemeClr val="dk1"/>
              </a:solidFill>
              <a:latin typeface="Georgia"/>
              <a:ea typeface="Georgia"/>
              <a:cs typeface="Georgia"/>
              <a:sym typeface="Georgia"/>
            </a:endParaRPr>
          </a:p>
          <a:p>
            <a:pPr marL="0" lvl="0" indent="0" rtl="0">
              <a:spcBef>
                <a:spcPts val="1000"/>
              </a:spcBef>
              <a:spcAft>
                <a:spcPts val="0"/>
              </a:spcAft>
              <a:buClr>
                <a:schemeClr val="dk1"/>
              </a:buClr>
              <a:buFont typeface="Arial"/>
              <a:buNone/>
            </a:pPr>
            <a:endParaRPr sz="1800">
              <a:solidFill>
                <a:schemeClr val="dk1"/>
              </a:solidFill>
              <a:latin typeface="Georgia"/>
              <a:ea typeface="Georgia"/>
              <a:cs typeface="Georgia"/>
              <a:sym typeface="Georgia"/>
            </a:endParaRPr>
          </a:p>
          <a:p>
            <a:pPr marL="0" marR="0" lvl="0" indent="0" algn="l" rtl="0">
              <a:lnSpc>
                <a:spcPct val="100000"/>
              </a:lnSpc>
              <a:spcBef>
                <a:spcPts val="1000"/>
              </a:spcBef>
              <a:spcAft>
                <a:spcPts val="0"/>
              </a:spcAft>
              <a:buClr>
                <a:srgbClr val="000000"/>
              </a:buClr>
              <a:buSzPts val="350"/>
              <a:buFont typeface="Arial"/>
              <a:buNone/>
            </a:pPr>
            <a:endParaRPr sz="1800">
              <a:solidFill>
                <a:schemeClr val="dk1"/>
              </a:solidFill>
              <a:latin typeface="Georgia"/>
              <a:ea typeface="Georgia"/>
              <a:cs typeface="Georgia"/>
              <a:sym typeface="Georgia"/>
            </a:endParaRPr>
          </a:p>
        </p:txBody>
      </p:sp>
      <p:sp>
        <p:nvSpPr>
          <p:cNvPr id="950" name="Google Shape;950;p124"/>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Oswald"/>
              <a:buNone/>
            </a:pPr>
            <a:r>
              <a:rPr lang="en-US" sz="3200" b="1" i="0" u="none" strike="noStrike" cap="none">
                <a:solidFill>
                  <a:srgbClr val="000000"/>
                </a:solidFill>
                <a:latin typeface="Oswald"/>
                <a:ea typeface="Oswald"/>
                <a:cs typeface="Oswald"/>
                <a:sym typeface="Oswald"/>
              </a:rPr>
              <a:t>JOINS</a:t>
            </a:r>
            <a:endParaRPr/>
          </a:p>
        </p:txBody>
      </p:sp>
      <p:pic>
        <p:nvPicPr>
          <p:cNvPr id="951" name="Google Shape;951;p124" descr="Image result for sql inner join example"/>
          <p:cNvPicPr preferRelativeResize="0"/>
          <p:nvPr/>
        </p:nvPicPr>
        <p:blipFill rotWithShape="1">
          <a:blip r:embed="rId3">
            <a:alphaModFix/>
          </a:blip>
          <a:srcRect/>
          <a:stretch/>
        </p:blipFill>
        <p:spPr>
          <a:xfrm>
            <a:off x="1148838" y="4334731"/>
            <a:ext cx="4268285" cy="2839206"/>
          </a:xfrm>
          <a:prstGeom prst="rect">
            <a:avLst/>
          </a:prstGeom>
          <a:noFill/>
          <a:ln>
            <a:noFill/>
          </a:ln>
        </p:spPr>
      </p:pic>
      <p:grpSp>
        <p:nvGrpSpPr>
          <p:cNvPr id="952" name="Google Shape;952;p124"/>
          <p:cNvGrpSpPr/>
          <p:nvPr/>
        </p:nvGrpSpPr>
        <p:grpSpPr>
          <a:xfrm>
            <a:off x="7007704" y="3943135"/>
            <a:ext cx="5229058" cy="3431048"/>
            <a:chOff x="6448101" y="4686063"/>
            <a:chExt cx="3138314" cy="2059205"/>
          </a:xfrm>
        </p:grpSpPr>
        <p:pic>
          <p:nvPicPr>
            <p:cNvPr id="953" name="Google Shape;953;p124" descr="Image result for sql inner join example"/>
            <p:cNvPicPr preferRelativeResize="0"/>
            <p:nvPr/>
          </p:nvPicPr>
          <p:blipFill rotWithShape="1">
            <a:blip r:embed="rId4">
              <a:alphaModFix/>
            </a:blip>
            <a:srcRect/>
            <a:stretch/>
          </p:blipFill>
          <p:spPr>
            <a:xfrm>
              <a:off x="6890056" y="4918781"/>
              <a:ext cx="2119758" cy="1610630"/>
            </a:xfrm>
            <a:prstGeom prst="rect">
              <a:avLst/>
            </a:prstGeom>
            <a:noFill/>
            <a:ln>
              <a:noFill/>
            </a:ln>
          </p:spPr>
        </p:pic>
        <p:sp>
          <p:nvSpPr>
            <p:cNvPr id="954" name="Google Shape;954;p124"/>
            <p:cNvSpPr txBox="1"/>
            <p:nvPr/>
          </p:nvSpPr>
          <p:spPr>
            <a:xfrm>
              <a:off x="6448101" y="4686064"/>
              <a:ext cx="1460100" cy="3078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C4170"/>
                </a:buClr>
                <a:buFont typeface="Arial Narrow"/>
                <a:buNone/>
              </a:pPr>
              <a:r>
                <a:rPr lang="en-US" sz="1400" b="1" i="0" u="none" strike="noStrike" cap="none">
                  <a:solidFill>
                    <a:srgbClr val="1C4170"/>
                  </a:solidFill>
                  <a:latin typeface="Arial Narrow"/>
                  <a:ea typeface="Arial Narrow"/>
                  <a:cs typeface="Arial Narrow"/>
                  <a:sym typeface="Arial Narrow"/>
                </a:rPr>
                <a:t>Excluded Records</a:t>
              </a:r>
              <a:endParaRPr/>
            </a:p>
          </p:txBody>
        </p:sp>
        <p:sp>
          <p:nvSpPr>
            <p:cNvPr id="955" name="Google Shape;955;p124"/>
            <p:cNvSpPr txBox="1"/>
            <p:nvPr/>
          </p:nvSpPr>
          <p:spPr>
            <a:xfrm>
              <a:off x="8126315" y="4686063"/>
              <a:ext cx="1460100" cy="3078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C4170"/>
                </a:buClr>
                <a:buFont typeface="Arial Narrow"/>
                <a:buNone/>
              </a:pPr>
              <a:r>
                <a:rPr lang="en-US" sz="1400" b="1" i="0" u="none" strike="noStrike" cap="none">
                  <a:solidFill>
                    <a:srgbClr val="1C4170"/>
                  </a:solidFill>
                  <a:latin typeface="Arial Narrow"/>
                  <a:ea typeface="Arial Narrow"/>
                  <a:cs typeface="Arial Narrow"/>
                  <a:sym typeface="Arial Narrow"/>
                </a:rPr>
                <a:t>Excluded Records</a:t>
              </a:r>
              <a:endParaRPr/>
            </a:p>
          </p:txBody>
        </p:sp>
        <p:sp>
          <p:nvSpPr>
            <p:cNvPr id="956" name="Google Shape;956;p124"/>
            <p:cNvSpPr txBox="1"/>
            <p:nvPr/>
          </p:nvSpPr>
          <p:spPr>
            <a:xfrm>
              <a:off x="6504751" y="6437468"/>
              <a:ext cx="2446800" cy="3078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C4170"/>
                </a:buClr>
                <a:buFont typeface="Arial Narrow"/>
                <a:buNone/>
              </a:pPr>
              <a:r>
                <a:rPr lang="en-US" sz="1400" b="1" i="0" u="none" strike="noStrike" cap="none">
                  <a:solidFill>
                    <a:srgbClr val="1C4170"/>
                  </a:solidFill>
                  <a:latin typeface="Arial Narrow"/>
                  <a:ea typeface="Arial Narrow"/>
                  <a:cs typeface="Arial Narrow"/>
                  <a:sym typeface="Arial Narrow"/>
                </a:rPr>
                <a:t>Records with Matching Values</a:t>
              </a:r>
              <a:endParaRPr/>
            </a:p>
          </p:txBody>
        </p:sp>
      </p:gr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125"/>
          <p:cNvSpPr/>
          <p:nvPr/>
        </p:nvSpPr>
        <p:spPr>
          <a:xfrm>
            <a:off x="635000" y="1473200"/>
            <a:ext cx="117348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SzPts val="1400"/>
              <a:buFont typeface="Arial"/>
              <a:buNone/>
            </a:pPr>
            <a:endParaRPr sz="14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SzPts val="2000"/>
              <a:buFont typeface="Oswald"/>
              <a:buNone/>
            </a:pPr>
            <a:r>
              <a:rPr lang="en-US" sz="8000" b="1">
                <a:solidFill>
                  <a:srgbClr val="FFFFFF"/>
                </a:solidFill>
                <a:latin typeface="Oswald"/>
                <a:ea typeface="Oswald"/>
                <a:cs typeface="Oswald"/>
                <a:sym typeface="Oswald"/>
              </a:rPr>
              <a:t>DEMO:</a:t>
            </a:r>
            <a:br>
              <a:rPr lang="en-US" sz="8000" b="1">
                <a:solidFill>
                  <a:srgbClr val="FFFFFF"/>
                </a:solidFill>
                <a:latin typeface="Oswald"/>
                <a:ea typeface="Oswald"/>
                <a:cs typeface="Oswald"/>
                <a:sym typeface="Oswald"/>
              </a:rPr>
            </a:br>
            <a:r>
              <a:rPr lang="en-US" sz="8000" b="1" i="0" u="none" strike="noStrike" cap="none">
                <a:solidFill>
                  <a:srgbClr val="FFFFFF"/>
                </a:solidFill>
                <a:latin typeface="Oswald"/>
                <a:ea typeface="Oswald"/>
                <a:cs typeface="Oswald"/>
                <a:sym typeface="Oswald"/>
              </a:rPr>
              <a:t>JOIN SYNTAX</a:t>
            </a:r>
            <a:endParaRPr/>
          </a:p>
        </p:txBody>
      </p:sp>
      <p:sp>
        <p:nvSpPr>
          <p:cNvPr id="962" name="Google Shape;962;p125"/>
          <p:cNvSpPr/>
          <p:nvPr/>
        </p:nvSpPr>
        <p:spPr>
          <a:xfrm>
            <a:off x="635000" y="736600"/>
            <a:ext cx="10160100" cy="4317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Arial"/>
              <a:buNone/>
            </a:pPr>
            <a:r>
              <a:rPr lang="en-US" sz="3200" b="1">
                <a:solidFill>
                  <a:schemeClr val="dk1"/>
                </a:solidFill>
                <a:latin typeface="Oswald"/>
                <a:ea typeface="Oswald"/>
                <a:cs typeface="Oswald"/>
                <a:sym typeface="Oswald"/>
              </a:rPr>
              <a:t>JOINS &amp; UNIONS IN SQL</a:t>
            </a:r>
            <a:endParaRPr sz="3200" b="1">
              <a:solidFill>
                <a:schemeClr val="dk1"/>
              </a:solidFill>
              <a:latin typeface="Oswald"/>
              <a:ea typeface="Oswald"/>
              <a:cs typeface="Oswald"/>
              <a:sym typeface="Oswald"/>
            </a:endParaRPr>
          </a:p>
          <a:p>
            <a:pPr marL="0" marR="0" lvl="0" indent="0" algn="l" rtl="0">
              <a:lnSpc>
                <a:spcPct val="100000"/>
              </a:lnSpc>
              <a:spcBef>
                <a:spcPts val="0"/>
              </a:spcBef>
              <a:spcAft>
                <a:spcPts val="0"/>
              </a:spcAft>
              <a:buClr>
                <a:schemeClr val="dk1"/>
              </a:buClr>
              <a:buSzPts val="800"/>
              <a:buFont typeface="Arial"/>
              <a:buNone/>
            </a:pPr>
            <a:endParaRPr sz="3200" b="1">
              <a:solidFill>
                <a:schemeClr val="dk1"/>
              </a:solidFill>
              <a:latin typeface="Oswald"/>
              <a:ea typeface="Oswald"/>
              <a:cs typeface="Oswald"/>
              <a:sym typeface="Oswald"/>
            </a:endParaRP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126"/>
          <p:cNvSpPr txBox="1">
            <a:spLocks noGrp="1"/>
          </p:cNvSpPr>
          <p:nvPr>
            <p:ph type="body" idx="1"/>
          </p:nvPr>
        </p:nvSpPr>
        <p:spPr>
          <a:xfrm>
            <a:off x="635000" y="1553649"/>
            <a:ext cx="11734800" cy="1471800"/>
          </a:xfrm>
          <a:prstGeom prst="rect">
            <a:avLst/>
          </a:prstGeom>
          <a:noFill/>
          <a:ln>
            <a:noFill/>
          </a:ln>
        </p:spPr>
        <p:txBody>
          <a:bodyPr spcFirstLastPara="1" wrap="square" lIns="0" tIns="0" rIns="0" bIns="0" anchor="t" anchorCtr="0">
            <a:noAutofit/>
          </a:bodyPr>
          <a:lstStyle/>
          <a:p>
            <a:pPr marL="0" lvl="0" indent="0">
              <a:spcBef>
                <a:spcPts val="0"/>
              </a:spcBef>
              <a:spcAft>
                <a:spcPts val="0"/>
              </a:spcAft>
              <a:buClr>
                <a:schemeClr val="dk1"/>
              </a:buClr>
              <a:buSzPts val="1100"/>
              <a:buFont typeface="Arial"/>
              <a:buNone/>
            </a:pPr>
            <a:r>
              <a:rPr lang="en-US" sz="2400" b="1">
                <a:solidFill>
                  <a:schemeClr val="dk1"/>
                </a:solidFill>
                <a:latin typeface="Georgia"/>
                <a:ea typeface="Georgia"/>
                <a:cs typeface="Georgia"/>
                <a:sym typeface="Georgia"/>
              </a:rPr>
              <a:t>First</a:t>
            </a:r>
            <a:r>
              <a:rPr lang="en-US" sz="2400">
                <a:solidFill>
                  <a:schemeClr val="dk1"/>
                </a:solidFill>
                <a:latin typeface="Georgia"/>
                <a:ea typeface="Georgia"/>
                <a:cs typeface="Georgia"/>
                <a:sym typeface="Georgia"/>
              </a:rPr>
              <a:t> 		⇨   Identify which columns of information you are targeting.</a:t>
            </a:r>
            <a:endParaRPr>
              <a:solidFill>
                <a:schemeClr val="dk1"/>
              </a:solidFill>
            </a:endParaRPr>
          </a:p>
          <a:p>
            <a:pPr marL="0" lvl="0" indent="0">
              <a:spcBef>
                <a:spcPts val="0"/>
              </a:spcBef>
              <a:spcAft>
                <a:spcPts val="0"/>
              </a:spcAft>
              <a:buClr>
                <a:schemeClr val="dk1"/>
              </a:buClr>
              <a:buSzPts val="1100"/>
              <a:buFont typeface="Arial"/>
              <a:buNone/>
            </a:pPr>
            <a:r>
              <a:rPr lang="en-US" sz="2400" b="1">
                <a:solidFill>
                  <a:schemeClr val="dk1"/>
                </a:solidFill>
                <a:latin typeface="Georgia"/>
                <a:ea typeface="Georgia"/>
                <a:cs typeface="Georgia"/>
                <a:sym typeface="Georgia"/>
              </a:rPr>
              <a:t>Second</a:t>
            </a:r>
            <a:r>
              <a:rPr lang="en-US" sz="2400">
                <a:solidFill>
                  <a:schemeClr val="dk1"/>
                </a:solidFill>
                <a:latin typeface="Georgia"/>
                <a:ea typeface="Georgia"/>
                <a:cs typeface="Georgia"/>
                <a:sym typeface="Georgia"/>
              </a:rPr>
              <a:t> 	⇨   Identify the table from which to retrieve information.</a:t>
            </a:r>
            <a:endParaRPr>
              <a:solidFill>
                <a:schemeClr val="dk1"/>
              </a:solidFill>
            </a:endParaRPr>
          </a:p>
          <a:p>
            <a:pPr marL="0" lvl="0" indent="0" rtl="0">
              <a:spcBef>
                <a:spcPts val="0"/>
              </a:spcBef>
              <a:spcAft>
                <a:spcPts val="0"/>
              </a:spcAft>
              <a:buClr>
                <a:schemeClr val="dk1"/>
              </a:buClr>
              <a:buSzPts val="1100"/>
              <a:buFont typeface="Arial"/>
              <a:buNone/>
            </a:pPr>
            <a:r>
              <a:rPr lang="en-US" sz="2400" b="1">
                <a:solidFill>
                  <a:schemeClr val="dk1"/>
                </a:solidFill>
                <a:latin typeface="Georgia"/>
                <a:ea typeface="Georgia"/>
                <a:cs typeface="Georgia"/>
                <a:sym typeface="Georgia"/>
              </a:rPr>
              <a:t>Third</a:t>
            </a:r>
            <a:r>
              <a:rPr lang="en-US" sz="2400">
                <a:solidFill>
                  <a:schemeClr val="dk1"/>
                </a:solidFill>
                <a:latin typeface="Georgia"/>
                <a:ea typeface="Georgia"/>
                <a:cs typeface="Georgia"/>
                <a:sym typeface="Georgia"/>
              </a:rPr>
              <a:t>		⇨   Specify the </a:t>
            </a:r>
            <a:r>
              <a:rPr lang="en-US" sz="2400" b="1">
                <a:solidFill>
                  <a:schemeClr val="dk1"/>
                </a:solidFill>
                <a:latin typeface="Georgia"/>
                <a:ea typeface="Georgia"/>
                <a:cs typeface="Georgia"/>
                <a:sym typeface="Georgia"/>
              </a:rPr>
              <a:t>keys</a:t>
            </a:r>
            <a:r>
              <a:rPr lang="en-US" sz="2400">
                <a:solidFill>
                  <a:schemeClr val="dk1"/>
                </a:solidFill>
                <a:latin typeface="Georgia"/>
                <a:ea typeface="Georgia"/>
                <a:cs typeface="Georgia"/>
                <a:sym typeface="Georgia"/>
              </a:rPr>
              <a:t>, or common columns that you wish to join together.</a:t>
            </a:r>
            <a:endParaRPr/>
          </a:p>
          <a:p>
            <a:pPr marL="0" lvl="0" indent="0" rtl="0">
              <a:spcBef>
                <a:spcPts val="0"/>
              </a:spcBef>
              <a:spcAft>
                <a:spcPts val="0"/>
              </a:spcAft>
              <a:buClr>
                <a:schemeClr val="dk1"/>
              </a:buClr>
              <a:buFont typeface="Arial"/>
              <a:buNone/>
            </a:pPr>
            <a:endParaRPr>
              <a:solidFill>
                <a:schemeClr val="dk1"/>
              </a:solidFill>
            </a:endParaRPr>
          </a:p>
          <a:p>
            <a:pPr marL="0" lvl="0" indent="0" rtl="0">
              <a:spcBef>
                <a:spcPts val="0"/>
              </a:spcBef>
              <a:spcAft>
                <a:spcPts val="0"/>
              </a:spcAft>
              <a:buClr>
                <a:schemeClr val="dk1"/>
              </a:buClr>
              <a:buFont typeface="Arial"/>
              <a:buNone/>
            </a:pPr>
            <a:endParaRPr sz="2800">
              <a:solidFill>
                <a:schemeClr val="dk1"/>
              </a:solidFill>
              <a:latin typeface="Georgia"/>
              <a:ea typeface="Georgia"/>
              <a:cs typeface="Georgia"/>
              <a:sym typeface="Georgia"/>
            </a:endParaRPr>
          </a:p>
          <a:p>
            <a:pPr marL="0" lvl="0" indent="0" rtl="0">
              <a:spcBef>
                <a:spcPts val="1000"/>
              </a:spcBef>
              <a:spcAft>
                <a:spcPts val="0"/>
              </a:spcAft>
              <a:buClr>
                <a:schemeClr val="dk1"/>
              </a:buClr>
              <a:buFont typeface="Arial"/>
              <a:buNone/>
            </a:pPr>
            <a:endParaRPr sz="1400">
              <a:solidFill>
                <a:schemeClr val="dk1"/>
              </a:solidFill>
              <a:latin typeface="Georgia"/>
              <a:ea typeface="Georgia"/>
              <a:cs typeface="Georgia"/>
              <a:sym typeface="Georgia"/>
            </a:endParaRPr>
          </a:p>
          <a:p>
            <a:pPr marL="0" marR="0" lvl="0" indent="0" algn="l" rtl="0">
              <a:lnSpc>
                <a:spcPct val="100000"/>
              </a:lnSpc>
              <a:spcBef>
                <a:spcPts val="0"/>
              </a:spcBef>
              <a:spcAft>
                <a:spcPts val="0"/>
              </a:spcAft>
              <a:buNone/>
            </a:pPr>
            <a:endParaRPr sz="2400">
              <a:solidFill>
                <a:schemeClr val="dk1"/>
              </a:solidFill>
              <a:latin typeface="Georgia"/>
              <a:ea typeface="Georgia"/>
              <a:cs typeface="Georgia"/>
              <a:sym typeface="Georgia"/>
            </a:endParaRPr>
          </a:p>
          <a:p>
            <a:pPr marL="203200" marR="0" lvl="0" indent="-203200" algn="l" rtl="0">
              <a:lnSpc>
                <a:spcPct val="100000"/>
              </a:lnSpc>
              <a:spcBef>
                <a:spcPts val="0"/>
              </a:spcBef>
              <a:spcAft>
                <a:spcPts val="0"/>
              </a:spcAft>
              <a:buClr>
                <a:schemeClr val="dk1"/>
              </a:buClr>
              <a:buSzPts val="800"/>
              <a:buFont typeface="Georgia"/>
              <a:buNone/>
            </a:pPr>
            <a:endParaRPr sz="800" b="0" i="0" u="none" strike="noStrike" cap="none">
              <a:solidFill>
                <a:schemeClr val="dk1"/>
              </a:solidFill>
              <a:latin typeface="Georgia"/>
              <a:ea typeface="Georgia"/>
              <a:cs typeface="Georgia"/>
              <a:sym typeface="Georgia"/>
            </a:endParaRPr>
          </a:p>
          <a:p>
            <a:pPr marL="457200" marR="0" lvl="0" indent="0" algn="l" rtl="0">
              <a:lnSpc>
                <a:spcPct val="100000"/>
              </a:lnSpc>
              <a:spcBef>
                <a:spcPts val="0"/>
              </a:spcBef>
              <a:spcAft>
                <a:spcPts val="0"/>
              </a:spcAft>
              <a:buClr>
                <a:schemeClr val="dk1"/>
              </a:buClr>
              <a:buSzPts val="275"/>
              <a:buFont typeface="Arial"/>
              <a:buNone/>
            </a:pPr>
            <a:br>
              <a:rPr lang="en-US" sz="1100" b="0" i="0" u="none" strike="noStrike" cap="none">
                <a:solidFill>
                  <a:schemeClr val="dk1"/>
                </a:solidFill>
                <a:latin typeface="Arial"/>
                <a:ea typeface="Arial"/>
                <a:cs typeface="Arial"/>
                <a:sym typeface="Arial"/>
              </a:rPr>
            </a:br>
            <a:r>
              <a:rPr lang="en-US" sz="3600" b="0" i="0" u="none" strike="noStrike" cap="none">
                <a:solidFill>
                  <a:schemeClr val="dk1"/>
                </a:solidFill>
                <a:latin typeface="Georgia"/>
                <a:ea typeface="Georgia"/>
                <a:cs typeface="Georgia"/>
                <a:sym typeface="Georgia"/>
              </a:rPr>
              <a:t>		</a:t>
            </a:r>
            <a:endParaRPr/>
          </a:p>
          <a:p>
            <a:pPr marL="0" marR="0" lvl="0" indent="0" algn="l" rtl="0">
              <a:lnSpc>
                <a:spcPct val="100000"/>
              </a:lnSpc>
              <a:spcBef>
                <a:spcPts val="0"/>
              </a:spcBef>
              <a:spcAft>
                <a:spcPts val="0"/>
              </a:spcAft>
              <a:buClr>
                <a:srgbClr val="000000"/>
              </a:buClr>
              <a:buSzPts val="700"/>
              <a:buFont typeface="Arial"/>
              <a:buNone/>
            </a:pPr>
            <a:endParaRPr sz="2800" b="0" i="0" u="none" strike="noStrike" cap="none">
              <a:solidFill>
                <a:srgbClr val="000000"/>
              </a:solidFill>
              <a:latin typeface="Georgia"/>
              <a:ea typeface="Georgia"/>
              <a:cs typeface="Georgia"/>
              <a:sym typeface="Georgia"/>
            </a:endParaRPr>
          </a:p>
          <a:p>
            <a:pPr marL="0" marR="0" lvl="0" indent="0" algn="l" rtl="0">
              <a:lnSpc>
                <a:spcPct val="100000"/>
              </a:lnSpc>
              <a:spcBef>
                <a:spcPts val="1000"/>
              </a:spcBef>
              <a:spcAft>
                <a:spcPts val="0"/>
              </a:spcAft>
              <a:buClr>
                <a:srgbClr val="000000"/>
              </a:buClr>
              <a:buSzPts val="350"/>
              <a:buFont typeface="Arial"/>
              <a:buNone/>
            </a:pPr>
            <a:endParaRPr sz="1400" b="0" i="0" u="none" strike="noStrike" cap="none">
              <a:solidFill>
                <a:srgbClr val="000000"/>
              </a:solidFill>
              <a:latin typeface="Georgia"/>
              <a:ea typeface="Georgia"/>
              <a:cs typeface="Georgia"/>
              <a:sym typeface="Georgia"/>
            </a:endParaRPr>
          </a:p>
        </p:txBody>
      </p:sp>
      <p:sp>
        <p:nvSpPr>
          <p:cNvPr id="968" name="Google Shape;968;p126"/>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Oswald"/>
              <a:buNone/>
            </a:pPr>
            <a:r>
              <a:rPr lang="en-US" sz="3200" b="1" i="0" u="none" strike="noStrike" cap="none">
                <a:solidFill>
                  <a:srgbClr val="000000"/>
                </a:solidFill>
                <a:latin typeface="Oswald"/>
                <a:ea typeface="Oswald"/>
                <a:cs typeface="Oswald"/>
                <a:sym typeface="Oswald"/>
              </a:rPr>
              <a:t>JOINS SYNTAX, EXPLAINED</a:t>
            </a:r>
            <a:endParaRPr/>
          </a:p>
        </p:txBody>
      </p:sp>
      <p:sp>
        <p:nvSpPr>
          <p:cNvPr id="969" name="Google Shape;969;p126"/>
          <p:cNvSpPr txBox="1"/>
          <p:nvPr/>
        </p:nvSpPr>
        <p:spPr>
          <a:xfrm>
            <a:off x="328900" y="3539950"/>
            <a:ext cx="5555400" cy="3313200"/>
          </a:xfrm>
          <a:prstGeom prst="rect">
            <a:avLst/>
          </a:prstGeom>
          <a:noFill/>
          <a:ln>
            <a:noFill/>
          </a:ln>
        </p:spPr>
        <p:txBody>
          <a:bodyPr spcFirstLastPara="1" wrap="square" lIns="91425" tIns="45700" rIns="91425" bIns="45700" anchor="t" anchorCtr="0">
            <a:noAutofit/>
          </a:bodyPr>
          <a:lstStyle/>
          <a:p>
            <a:pPr marL="457200" marR="0" lvl="0" indent="0" algn="l" rtl="0">
              <a:lnSpc>
                <a:spcPct val="100000"/>
              </a:lnSpc>
              <a:spcBef>
                <a:spcPts val="0"/>
              </a:spcBef>
              <a:spcAft>
                <a:spcPts val="0"/>
              </a:spcAft>
              <a:buClr>
                <a:schemeClr val="dk1"/>
              </a:buClr>
              <a:buSzPts val="350"/>
              <a:buFont typeface="Roboto Mono"/>
              <a:buNone/>
            </a:pPr>
            <a:r>
              <a:rPr lang="en-US" sz="1800" b="0" i="0" u="none" strike="noStrike" cap="none" dirty="0">
                <a:solidFill>
                  <a:schemeClr val="dk1"/>
                </a:solidFill>
                <a:latin typeface="Roboto Mono"/>
                <a:ea typeface="Roboto Mono"/>
                <a:cs typeface="Roboto Mono"/>
                <a:sym typeface="Roboto Mono"/>
              </a:rPr>
              <a:t>SELECT </a:t>
            </a:r>
            <a:endParaRPr sz="1800" dirty="0">
              <a:solidFill>
                <a:schemeClr val="accent1"/>
              </a:solidFill>
              <a:latin typeface="Roboto Mono"/>
              <a:ea typeface="Roboto Mono"/>
              <a:cs typeface="Roboto Mono"/>
              <a:sym typeface="Roboto Mono"/>
            </a:endParaRPr>
          </a:p>
          <a:p>
            <a:pPr marL="457200" marR="0" lvl="0" indent="0" algn="l" rtl="0">
              <a:lnSpc>
                <a:spcPct val="100000"/>
              </a:lnSpc>
              <a:spcBef>
                <a:spcPts val="0"/>
              </a:spcBef>
              <a:spcAft>
                <a:spcPts val="0"/>
              </a:spcAft>
              <a:buClr>
                <a:schemeClr val="dk1"/>
              </a:buClr>
              <a:buSzPts val="1100"/>
              <a:buFont typeface="Arial"/>
              <a:buNone/>
            </a:pPr>
            <a:r>
              <a:rPr lang="en-US" sz="1800" dirty="0">
                <a:solidFill>
                  <a:schemeClr val="accent1"/>
                </a:solidFill>
                <a:latin typeface="Roboto Mono"/>
                <a:ea typeface="Roboto Mono"/>
                <a:cs typeface="Roboto Mono"/>
                <a:sym typeface="Roboto Mono"/>
              </a:rPr>
              <a:t>	</a:t>
            </a:r>
            <a:r>
              <a:rPr lang="en-US" sz="1800" dirty="0" err="1">
                <a:solidFill>
                  <a:schemeClr val="accent1"/>
                </a:solidFill>
                <a:latin typeface="Roboto Mono"/>
                <a:ea typeface="Roboto Mono"/>
                <a:cs typeface="Roboto Mono"/>
                <a:sym typeface="Roboto Mono"/>
              </a:rPr>
              <a:t>s.salesorderdetailid</a:t>
            </a:r>
            <a:r>
              <a:rPr lang="en-US" sz="1800" dirty="0">
                <a:solidFill>
                  <a:schemeClr val="accent1"/>
                </a:solidFill>
                <a:latin typeface="Roboto Mono"/>
                <a:ea typeface="Roboto Mono"/>
                <a:cs typeface="Roboto Mono"/>
                <a:sym typeface="Roboto Mono"/>
              </a:rPr>
              <a:t>, </a:t>
            </a:r>
            <a:endParaRPr sz="1800" dirty="0">
              <a:solidFill>
                <a:schemeClr val="accent1"/>
              </a:solidFill>
              <a:latin typeface="Roboto Mono"/>
              <a:ea typeface="Roboto Mono"/>
              <a:cs typeface="Roboto Mono"/>
              <a:sym typeface="Roboto Mono"/>
            </a:endParaRPr>
          </a:p>
          <a:p>
            <a:pPr marL="457200" marR="0" lvl="0" indent="0" algn="l" rtl="0">
              <a:lnSpc>
                <a:spcPct val="100000"/>
              </a:lnSpc>
              <a:spcBef>
                <a:spcPts val="0"/>
              </a:spcBef>
              <a:spcAft>
                <a:spcPts val="0"/>
              </a:spcAft>
              <a:buClr>
                <a:schemeClr val="dk1"/>
              </a:buClr>
              <a:buSzPts val="1100"/>
              <a:buFont typeface="Arial"/>
              <a:buNone/>
            </a:pPr>
            <a:r>
              <a:rPr lang="en-US" sz="1800" dirty="0">
                <a:solidFill>
                  <a:schemeClr val="accent1"/>
                </a:solidFill>
                <a:latin typeface="Roboto Mono"/>
                <a:ea typeface="Roboto Mono"/>
                <a:cs typeface="Roboto Mono"/>
                <a:sym typeface="Roboto Mono"/>
              </a:rPr>
              <a:t>	</a:t>
            </a:r>
            <a:r>
              <a:rPr lang="en-US" sz="1800" dirty="0" err="1">
                <a:solidFill>
                  <a:schemeClr val="accent1"/>
                </a:solidFill>
                <a:latin typeface="Roboto Mono"/>
                <a:ea typeface="Roboto Mono"/>
                <a:cs typeface="Roboto Mono"/>
                <a:sym typeface="Roboto Mono"/>
              </a:rPr>
              <a:t>s.salesorderid</a:t>
            </a:r>
            <a:r>
              <a:rPr lang="en-US" sz="1800" dirty="0">
                <a:solidFill>
                  <a:schemeClr val="accent1"/>
                </a:solidFill>
                <a:latin typeface="Roboto Mono"/>
                <a:ea typeface="Roboto Mono"/>
                <a:cs typeface="Roboto Mono"/>
                <a:sym typeface="Roboto Mono"/>
              </a:rPr>
              <a:t>, </a:t>
            </a:r>
            <a:endParaRPr sz="1800" dirty="0">
              <a:solidFill>
                <a:schemeClr val="accent1"/>
              </a:solidFill>
              <a:latin typeface="Roboto Mono"/>
              <a:ea typeface="Roboto Mono"/>
              <a:cs typeface="Roboto Mono"/>
              <a:sym typeface="Roboto Mono"/>
            </a:endParaRPr>
          </a:p>
          <a:p>
            <a:pPr marL="457200" marR="0" lvl="0" indent="0" algn="l" rtl="0">
              <a:lnSpc>
                <a:spcPct val="100000"/>
              </a:lnSpc>
              <a:spcBef>
                <a:spcPts val="0"/>
              </a:spcBef>
              <a:spcAft>
                <a:spcPts val="0"/>
              </a:spcAft>
              <a:buClr>
                <a:schemeClr val="dk1"/>
              </a:buClr>
              <a:buSzPts val="1100"/>
              <a:buFont typeface="Arial"/>
              <a:buNone/>
            </a:pPr>
            <a:r>
              <a:rPr lang="en-US" sz="1800" dirty="0">
                <a:solidFill>
                  <a:schemeClr val="accent1"/>
                </a:solidFill>
                <a:latin typeface="Roboto Mono"/>
                <a:ea typeface="Roboto Mono"/>
                <a:cs typeface="Roboto Mono"/>
                <a:sym typeface="Roboto Mono"/>
              </a:rPr>
              <a:t>	</a:t>
            </a:r>
            <a:r>
              <a:rPr lang="en-US" sz="1800" dirty="0" err="1">
                <a:solidFill>
                  <a:schemeClr val="accent1"/>
                </a:solidFill>
                <a:latin typeface="Roboto Mono"/>
                <a:ea typeface="Roboto Mono"/>
                <a:cs typeface="Roboto Mono"/>
                <a:sym typeface="Roboto Mono"/>
              </a:rPr>
              <a:t>s.orderqty</a:t>
            </a:r>
            <a:r>
              <a:rPr lang="en-US" sz="1800" dirty="0">
                <a:solidFill>
                  <a:schemeClr val="accent1"/>
                </a:solidFill>
                <a:latin typeface="Roboto Mono"/>
                <a:ea typeface="Roboto Mono"/>
                <a:cs typeface="Roboto Mono"/>
                <a:sym typeface="Roboto Mono"/>
              </a:rPr>
              <a:t>,</a:t>
            </a:r>
            <a:endParaRPr sz="1800" dirty="0">
              <a:solidFill>
                <a:schemeClr val="accent1"/>
              </a:solidFill>
              <a:latin typeface="Roboto Mono"/>
              <a:ea typeface="Roboto Mono"/>
              <a:cs typeface="Roboto Mono"/>
              <a:sym typeface="Roboto Mono"/>
            </a:endParaRPr>
          </a:p>
          <a:p>
            <a:pPr marL="457200" marR="0" lvl="0" indent="0" algn="l" rtl="0">
              <a:lnSpc>
                <a:spcPct val="100000"/>
              </a:lnSpc>
              <a:spcBef>
                <a:spcPts val="0"/>
              </a:spcBef>
              <a:spcAft>
                <a:spcPts val="0"/>
              </a:spcAft>
              <a:buClr>
                <a:schemeClr val="dk1"/>
              </a:buClr>
              <a:buSzPts val="1100"/>
              <a:buFont typeface="Arial"/>
              <a:buNone/>
            </a:pPr>
            <a:r>
              <a:rPr lang="en-US" sz="1800" dirty="0">
                <a:solidFill>
                  <a:schemeClr val="accent1"/>
                </a:solidFill>
                <a:latin typeface="Roboto Mono"/>
                <a:ea typeface="Roboto Mono"/>
                <a:cs typeface="Roboto Mono"/>
                <a:sym typeface="Roboto Mono"/>
              </a:rPr>
              <a:t>	</a:t>
            </a:r>
            <a:r>
              <a:rPr lang="en-US" sz="1800" dirty="0" err="1">
                <a:solidFill>
                  <a:schemeClr val="accent2"/>
                </a:solidFill>
                <a:latin typeface="Roboto Mono"/>
                <a:ea typeface="Roboto Mono"/>
                <a:cs typeface="Roboto Mono"/>
                <a:sym typeface="Roboto Mono"/>
              </a:rPr>
              <a:t>p.name</a:t>
            </a:r>
            <a:r>
              <a:rPr lang="en-US" sz="1800" dirty="0">
                <a:solidFill>
                  <a:schemeClr val="accent1"/>
                </a:solidFill>
                <a:latin typeface="Roboto Mono"/>
                <a:ea typeface="Roboto Mono"/>
                <a:cs typeface="Roboto Mono"/>
                <a:sym typeface="Roboto Mono"/>
              </a:rPr>
              <a:t>	</a:t>
            </a:r>
            <a:endParaRPr sz="1800" dirty="0">
              <a:solidFill>
                <a:schemeClr val="accent1"/>
              </a:solidFill>
              <a:latin typeface="Roboto Mono"/>
              <a:ea typeface="Roboto Mono"/>
              <a:cs typeface="Roboto Mono"/>
              <a:sym typeface="Roboto Mono"/>
            </a:endParaRPr>
          </a:p>
          <a:p>
            <a:pPr marL="457200" marR="0" lvl="0" indent="0" algn="l" rtl="0">
              <a:lnSpc>
                <a:spcPct val="100000"/>
              </a:lnSpc>
              <a:spcBef>
                <a:spcPts val="0"/>
              </a:spcBef>
              <a:spcAft>
                <a:spcPts val="0"/>
              </a:spcAft>
              <a:buClr>
                <a:schemeClr val="dk1"/>
              </a:buClr>
              <a:buSzPts val="350"/>
              <a:buFont typeface="Roboto Mono"/>
              <a:buNone/>
            </a:pPr>
            <a:r>
              <a:rPr lang="en-US" sz="1800" b="0" i="0" u="none" strike="noStrike" cap="none" dirty="0">
                <a:solidFill>
                  <a:schemeClr val="dk1"/>
                </a:solidFill>
                <a:latin typeface="Roboto Mono"/>
                <a:ea typeface="Roboto Mono"/>
                <a:cs typeface="Roboto Mono"/>
                <a:sym typeface="Roboto Mono"/>
              </a:rPr>
              <a:t>								</a:t>
            </a:r>
            <a:endParaRPr sz="1800" dirty="0"/>
          </a:p>
          <a:p>
            <a:pPr marL="457200" marR="0" lvl="0" indent="0" algn="l" rtl="0">
              <a:lnSpc>
                <a:spcPct val="100000"/>
              </a:lnSpc>
              <a:spcBef>
                <a:spcPts val="0"/>
              </a:spcBef>
              <a:spcAft>
                <a:spcPts val="0"/>
              </a:spcAft>
              <a:buClr>
                <a:schemeClr val="dk1"/>
              </a:buClr>
              <a:buSzPts val="1100"/>
              <a:buFont typeface="Arial"/>
              <a:buNone/>
            </a:pPr>
            <a:r>
              <a:rPr lang="en-US" sz="1800" dirty="0">
                <a:solidFill>
                  <a:schemeClr val="dk1"/>
                </a:solidFill>
                <a:latin typeface="Roboto Mono"/>
                <a:ea typeface="Roboto Mono"/>
                <a:cs typeface="Roboto Mono"/>
                <a:sym typeface="Roboto Mono"/>
              </a:rPr>
              <a:t>FROM </a:t>
            </a:r>
            <a:r>
              <a:rPr lang="en-US" sz="1800" dirty="0" err="1">
                <a:solidFill>
                  <a:schemeClr val="accent1"/>
                </a:solidFill>
                <a:latin typeface="Roboto Mono"/>
                <a:ea typeface="Roboto Mono"/>
                <a:cs typeface="Roboto Mono"/>
                <a:sym typeface="Roboto Mono"/>
              </a:rPr>
              <a:t>sales.salesorderdetail</a:t>
            </a:r>
            <a:r>
              <a:rPr lang="en-US" sz="1800" dirty="0">
                <a:solidFill>
                  <a:schemeClr val="accent1"/>
                </a:solidFill>
                <a:latin typeface="Roboto Mono"/>
                <a:ea typeface="Roboto Mono"/>
                <a:cs typeface="Roboto Mono"/>
                <a:sym typeface="Roboto Mono"/>
              </a:rPr>
              <a:t> </a:t>
            </a:r>
            <a:r>
              <a:rPr lang="en-US" sz="1800" dirty="0">
                <a:latin typeface="Roboto Mono"/>
                <a:ea typeface="Roboto Mono"/>
                <a:cs typeface="Roboto Mono"/>
                <a:sym typeface="Roboto Mono"/>
              </a:rPr>
              <a:t>AS</a:t>
            </a:r>
            <a:r>
              <a:rPr lang="en-US" sz="1800" dirty="0">
                <a:solidFill>
                  <a:schemeClr val="accent1"/>
                </a:solidFill>
                <a:latin typeface="Roboto Mono"/>
                <a:ea typeface="Roboto Mono"/>
                <a:cs typeface="Roboto Mono"/>
                <a:sym typeface="Roboto Mono"/>
              </a:rPr>
              <a:t> s</a:t>
            </a:r>
            <a:endParaRPr sz="1800" dirty="0">
              <a:solidFill>
                <a:schemeClr val="accent1"/>
              </a:solidFill>
              <a:latin typeface="Roboto Mono"/>
              <a:ea typeface="Roboto Mono"/>
              <a:cs typeface="Roboto Mono"/>
              <a:sym typeface="Roboto Mono"/>
            </a:endParaRPr>
          </a:p>
          <a:p>
            <a:pPr marL="457200" marR="0" lvl="0" indent="0" algn="l" rtl="0">
              <a:lnSpc>
                <a:spcPct val="100000"/>
              </a:lnSpc>
              <a:spcBef>
                <a:spcPts val="0"/>
              </a:spcBef>
              <a:spcAft>
                <a:spcPts val="0"/>
              </a:spcAft>
              <a:buClr>
                <a:schemeClr val="dk1"/>
              </a:buClr>
              <a:buSzPts val="1100"/>
              <a:buFont typeface="Arial"/>
              <a:buNone/>
            </a:pPr>
            <a:endParaRPr sz="1800" dirty="0">
              <a:solidFill>
                <a:schemeClr val="dk1"/>
              </a:solidFill>
              <a:latin typeface="Roboto Mono"/>
              <a:ea typeface="Roboto Mono"/>
              <a:cs typeface="Roboto Mono"/>
              <a:sym typeface="Roboto Mono"/>
            </a:endParaRPr>
          </a:p>
          <a:p>
            <a:pPr marL="457200" marR="0" lvl="0" indent="0" algn="l" rtl="0">
              <a:lnSpc>
                <a:spcPct val="100000"/>
              </a:lnSpc>
              <a:spcBef>
                <a:spcPts val="0"/>
              </a:spcBef>
              <a:spcAft>
                <a:spcPts val="0"/>
              </a:spcAft>
              <a:buClr>
                <a:schemeClr val="dk1"/>
              </a:buClr>
              <a:buSzPts val="1100"/>
              <a:buFont typeface="Arial"/>
              <a:buNone/>
            </a:pPr>
            <a:r>
              <a:rPr lang="en-US" sz="1800" dirty="0">
                <a:solidFill>
                  <a:schemeClr val="dk1"/>
                </a:solidFill>
                <a:latin typeface="Roboto Mono"/>
                <a:ea typeface="Roboto Mono"/>
                <a:cs typeface="Roboto Mono"/>
                <a:sym typeface="Roboto Mono"/>
              </a:rPr>
              <a:t>INNER JOIN </a:t>
            </a:r>
            <a:r>
              <a:rPr lang="en-US" sz="1800" dirty="0" err="1">
                <a:solidFill>
                  <a:schemeClr val="accent2"/>
                </a:solidFill>
                <a:latin typeface="Roboto Mono"/>
                <a:ea typeface="Roboto Mono"/>
                <a:cs typeface="Roboto Mono"/>
                <a:sym typeface="Roboto Mono"/>
              </a:rPr>
              <a:t>production.product</a:t>
            </a:r>
            <a:r>
              <a:rPr lang="en-US" sz="1800" dirty="0">
                <a:solidFill>
                  <a:schemeClr val="accent2"/>
                </a:solidFill>
                <a:latin typeface="Roboto Mono"/>
                <a:ea typeface="Roboto Mono"/>
                <a:cs typeface="Roboto Mono"/>
                <a:sym typeface="Roboto Mono"/>
              </a:rPr>
              <a:t> </a:t>
            </a:r>
            <a:r>
              <a:rPr lang="en-US" sz="1800" dirty="0">
                <a:latin typeface="Roboto Mono"/>
                <a:ea typeface="Roboto Mono"/>
                <a:cs typeface="Roboto Mono"/>
                <a:sym typeface="Roboto Mono"/>
              </a:rPr>
              <a:t>AS</a:t>
            </a:r>
            <a:r>
              <a:rPr lang="en-US" sz="1800" dirty="0">
                <a:solidFill>
                  <a:schemeClr val="accent2"/>
                </a:solidFill>
                <a:latin typeface="Roboto Mono"/>
                <a:ea typeface="Roboto Mono"/>
                <a:cs typeface="Roboto Mono"/>
                <a:sym typeface="Roboto Mono"/>
              </a:rPr>
              <a:t> p</a:t>
            </a:r>
            <a:endParaRPr sz="1800" dirty="0">
              <a:solidFill>
                <a:schemeClr val="accent2"/>
              </a:solidFill>
              <a:latin typeface="Roboto Mono"/>
              <a:ea typeface="Roboto Mono"/>
              <a:cs typeface="Roboto Mono"/>
              <a:sym typeface="Roboto Mono"/>
            </a:endParaRPr>
          </a:p>
          <a:p>
            <a:pPr marL="457200" marR="0" lvl="0" indent="0" algn="l" rtl="0">
              <a:lnSpc>
                <a:spcPct val="100000"/>
              </a:lnSpc>
              <a:spcBef>
                <a:spcPts val="0"/>
              </a:spcBef>
              <a:spcAft>
                <a:spcPts val="0"/>
              </a:spcAft>
              <a:buClr>
                <a:schemeClr val="dk1"/>
              </a:buClr>
              <a:buSzPts val="1100"/>
              <a:buFont typeface="Arial"/>
              <a:buNone/>
            </a:pPr>
            <a:endParaRPr sz="1800" dirty="0">
              <a:solidFill>
                <a:schemeClr val="dk1"/>
              </a:solidFill>
              <a:latin typeface="Roboto Mono"/>
              <a:ea typeface="Roboto Mono"/>
              <a:cs typeface="Roboto Mono"/>
              <a:sym typeface="Roboto Mono"/>
            </a:endParaRPr>
          </a:p>
          <a:p>
            <a:pPr marL="457200" marR="0" lvl="0" indent="0" algn="l" rtl="0">
              <a:lnSpc>
                <a:spcPct val="100000"/>
              </a:lnSpc>
              <a:spcBef>
                <a:spcPts val="0"/>
              </a:spcBef>
              <a:spcAft>
                <a:spcPts val="0"/>
              </a:spcAft>
              <a:buClr>
                <a:schemeClr val="dk1"/>
              </a:buClr>
              <a:buSzPts val="1100"/>
              <a:buFont typeface="Arial"/>
              <a:buNone/>
            </a:pPr>
            <a:r>
              <a:rPr lang="en-US" sz="1800" dirty="0">
                <a:solidFill>
                  <a:schemeClr val="dk1"/>
                </a:solidFill>
                <a:latin typeface="Roboto Mono"/>
                <a:ea typeface="Roboto Mono"/>
                <a:cs typeface="Roboto Mono"/>
                <a:sym typeface="Roboto Mono"/>
              </a:rPr>
              <a:t>ON </a:t>
            </a:r>
            <a:r>
              <a:rPr lang="en-US" sz="1800" dirty="0" err="1">
                <a:solidFill>
                  <a:schemeClr val="accent1"/>
                </a:solidFill>
                <a:latin typeface="Roboto Mono"/>
                <a:ea typeface="Roboto Mono"/>
                <a:cs typeface="Roboto Mono"/>
                <a:sym typeface="Roboto Mono"/>
              </a:rPr>
              <a:t>s.productid</a:t>
            </a:r>
            <a:r>
              <a:rPr lang="en-US" sz="1800" dirty="0">
                <a:solidFill>
                  <a:schemeClr val="dk1"/>
                </a:solidFill>
                <a:latin typeface="Roboto Mono"/>
                <a:ea typeface="Roboto Mono"/>
                <a:cs typeface="Roboto Mono"/>
                <a:sym typeface="Roboto Mono"/>
              </a:rPr>
              <a:t> = </a:t>
            </a:r>
            <a:r>
              <a:rPr lang="en-US" sz="1800">
                <a:solidFill>
                  <a:schemeClr val="accent2"/>
                </a:solidFill>
                <a:latin typeface="Roboto Mono"/>
                <a:ea typeface="Roboto Mono"/>
                <a:cs typeface="Roboto Mono"/>
                <a:sym typeface="Roboto Mono"/>
              </a:rPr>
              <a:t>p.</a:t>
            </a:r>
            <a:r>
              <a:rPr lang="en-US" sz="1800" dirty="0" err="1">
                <a:solidFill>
                  <a:schemeClr val="accent2"/>
                </a:solidFill>
                <a:latin typeface="Roboto Mono"/>
                <a:ea typeface="Roboto Mono"/>
                <a:cs typeface="Roboto Mono"/>
                <a:sym typeface="Roboto Mono"/>
              </a:rPr>
              <a:t>productid</a:t>
            </a:r>
            <a:r>
              <a:rPr lang="en-US" sz="1800" dirty="0">
                <a:solidFill>
                  <a:schemeClr val="dk1"/>
                </a:solidFill>
                <a:latin typeface="Roboto Mono"/>
                <a:ea typeface="Roboto Mono"/>
                <a:cs typeface="Roboto Mono"/>
                <a:sym typeface="Roboto Mono"/>
              </a:rPr>
              <a:t>;</a:t>
            </a:r>
            <a:endParaRPr sz="1800" dirty="0">
              <a:solidFill>
                <a:schemeClr val="dk1"/>
              </a:solidFill>
              <a:latin typeface="Roboto Mono"/>
              <a:ea typeface="Roboto Mono"/>
              <a:cs typeface="Roboto Mono"/>
              <a:sym typeface="Roboto Mono"/>
            </a:endParaRPr>
          </a:p>
          <a:p>
            <a:pPr marL="457200" marR="0" lvl="0" indent="0" algn="l" rtl="0">
              <a:lnSpc>
                <a:spcPct val="100000"/>
              </a:lnSpc>
              <a:spcBef>
                <a:spcPts val="0"/>
              </a:spcBef>
              <a:spcAft>
                <a:spcPts val="0"/>
              </a:spcAft>
              <a:buClr>
                <a:schemeClr val="dk1"/>
              </a:buClr>
              <a:buSzPts val="1100"/>
              <a:buFont typeface="Arial"/>
              <a:buNone/>
            </a:pPr>
            <a:endParaRPr sz="1800" dirty="0">
              <a:solidFill>
                <a:schemeClr val="dk1"/>
              </a:solidFill>
              <a:latin typeface="Roboto Mono"/>
              <a:ea typeface="Roboto Mono"/>
              <a:cs typeface="Roboto Mono"/>
              <a:sym typeface="Roboto Mono"/>
            </a:endParaRPr>
          </a:p>
          <a:p>
            <a:pPr marL="457200" marR="0" lvl="0" indent="0" algn="l" rtl="0">
              <a:lnSpc>
                <a:spcPct val="100000"/>
              </a:lnSpc>
              <a:spcBef>
                <a:spcPts val="0"/>
              </a:spcBef>
              <a:spcAft>
                <a:spcPts val="0"/>
              </a:spcAft>
              <a:buClr>
                <a:schemeClr val="dk1"/>
              </a:buClr>
              <a:buSzPts val="350"/>
              <a:buFont typeface="Roboto Mono"/>
              <a:buNone/>
            </a:pPr>
            <a:endParaRPr sz="1800" dirty="0">
              <a:solidFill>
                <a:schemeClr val="dk1"/>
              </a:solidFill>
              <a:latin typeface="Roboto Mono"/>
              <a:ea typeface="Roboto Mono"/>
              <a:cs typeface="Roboto Mono"/>
              <a:sym typeface="Roboto Mono"/>
            </a:endParaRPr>
          </a:p>
        </p:txBody>
      </p:sp>
      <p:graphicFrame>
        <p:nvGraphicFramePr>
          <p:cNvPr id="970" name="Google Shape;970;p126"/>
          <p:cNvGraphicFramePr/>
          <p:nvPr/>
        </p:nvGraphicFramePr>
        <p:xfrm>
          <a:off x="5942040" y="4237293"/>
          <a:ext cx="2663025" cy="2149750"/>
        </p:xfrm>
        <a:graphic>
          <a:graphicData uri="http://schemas.openxmlformats.org/drawingml/2006/table">
            <a:tbl>
              <a:tblPr firstRow="1" bandRow="1">
                <a:noFill/>
                <a:tableStyleId>{98A975E3-3D29-4C92-90F8-CADAFDBFA3FE}</a:tableStyleId>
              </a:tblPr>
              <a:tblGrid>
                <a:gridCol w="732325">
                  <a:extLst>
                    <a:ext uri="{9D8B030D-6E8A-4147-A177-3AD203B41FA5}">
                      <a16:colId xmlns:a16="http://schemas.microsoft.com/office/drawing/2014/main" val="20000"/>
                    </a:ext>
                  </a:extLst>
                </a:gridCol>
                <a:gridCol w="1930700">
                  <a:extLst>
                    <a:ext uri="{9D8B030D-6E8A-4147-A177-3AD203B41FA5}">
                      <a16:colId xmlns:a16="http://schemas.microsoft.com/office/drawing/2014/main" val="20001"/>
                    </a:ext>
                  </a:extLst>
                </a:gridCol>
              </a:tblGrid>
              <a:tr h="354850">
                <a:tc gridSpan="2">
                  <a:txBody>
                    <a:bodyPr/>
                    <a:lstStyle/>
                    <a:p>
                      <a:pPr marL="0" marR="0" lvl="0" indent="0" algn="ctr" rtl="0">
                        <a:spcBef>
                          <a:spcPts val="0"/>
                        </a:spcBef>
                        <a:spcAft>
                          <a:spcPts val="0"/>
                        </a:spcAft>
                        <a:buNone/>
                      </a:pPr>
                      <a:r>
                        <a:rPr lang="en-US" sz="1500"/>
                        <a:t>sales.salesorderdetail</a:t>
                      </a:r>
                      <a:endParaRPr/>
                    </a:p>
                  </a:txBody>
                  <a:tcPr marL="97375" marR="97375" marT="48675" marB="486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hMerge="1">
                  <a:txBody>
                    <a:bodyPr/>
                    <a:lstStyle/>
                    <a:p>
                      <a:endParaRPr lang="en-US"/>
                    </a:p>
                  </a:txBody>
                  <a:tcPr/>
                </a:tc>
                <a:extLst>
                  <a:ext uri="{0D108BD9-81ED-4DB2-BD59-A6C34878D82A}">
                    <a16:rowId xmlns:a16="http://schemas.microsoft.com/office/drawing/2014/main" val="10000"/>
                  </a:ext>
                </a:extLst>
              </a:tr>
              <a:tr h="518950">
                <a:tc>
                  <a:txBody>
                    <a:bodyPr/>
                    <a:lstStyle/>
                    <a:p>
                      <a:pPr marL="0" marR="0" lvl="0" indent="0" algn="l" rtl="0">
                        <a:spcBef>
                          <a:spcPts val="0"/>
                        </a:spcBef>
                        <a:spcAft>
                          <a:spcPts val="0"/>
                        </a:spcAft>
                        <a:buNone/>
                      </a:pPr>
                      <a:r>
                        <a:rPr lang="en-US" sz="1500" b="1"/>
                        <a:t>PK</a:t>
                      </a:r>
                      <a:endParaRPr sz="1500" b="1"/>
                    </a:p>
                    <a:p>
                      <a:pPr marL="0" marR="0" lvl="0" indent="0" algn="l" rtl="0">
                        <a:spcBef>
                          <a:spcPts val="0"/>
                        </a:spcBef>
                        <a:spcAft>
                          <a:spcPts val="0"/>
                        </a:spcAft>
                        <a:buNone/>
                      </a:pPr>
                      <a:r>
                        <a:rPr lang="en-US" sz="1500" b="1"/>
                        <a:t>PK</a:t>
                      </a:r>
                      <a:endParaRPr sz="1500" b="1"/>
                    </a:p>
                  </a:txBody>
                  <a:tcPr marL="97375" marR="97375" marT="48675" marB="48675">
                    <a:lnL w="12700" cap="flat" cmpd="sng">
                      <a:solidFill>
                        <a:srgbClr val="000000"/>
                      </a:solidFill>
                      <a:prstDash val="solid"/>
                      <a:round/>
                      <a:headEnd type="none" w="sm" len="sm"/>
                      <a:tailEnd type="none" w="sm" len="sm"/>
                    </a:lnL>
                  </a:tcPr>
                </a:tc>
                <a:tc>
                  <a:txBody>
                    <a:bodyPr/>
                    <a:lstStyle/>
                    <a:p>
                      <a:pPr marL="0" marR="0" lvl="0" indent="0" algn="l" rtl="0">
                        <a:spcBef>
                          <a:spcPts val="0"/>
                        </a:spcBef>
                        <a:spcAft>
                          <a:spcPts val="0"/>
                        </a:spcAft>
                        <a:buNone/>
                      </a:pPr>
                      <a:r>
                        <a:rPr lang="en-US" sz="1500" b="1" u="sng"/>
                        <a:t>salesorderid</a:t>
                      </a:r>
                      <a:r>
                        <a:rPr lang="en-US" sz="1500" b="0" i="0" u="none"/>
                        <a:t> </a:t>
                      </a:r>
                      <a:br>
                        <a:rPr lang="en-US" sz="1500" b="0" i="0" u="none"/>
                      </a:br>
                      <a:r>
                        <a:rPr lang="en-US" sz="1500" b="1" u="sng"/>
                        <a:t>salesorderdetailid</a:t>
                      </a:r>
                      <a:endParaRPr sz="1500" b="1" i="0" u="sng"/>
                    </a:p>
                  </a:txBody>
                  <a:tcPr marL="97375" marR="97375" marT="48675" marB="48675">
                    <a:lnR w="12700" cap="flat" cmpd="sng">
                      <a:solidFill>
                        <a:srgbClr val="000000"/>
                      </a:solidFill>
                      <a:prstDash val="solid"/>
                      <a:round/>
                      <a:headEnd type="none" w="sm" len="sm"/>
                      <a:tailEnd type="none" w="sm" len="sm"/>
                    </a:lnR>
                  </a:tcPr>
                </a:tc>
                <a:extLst>
                  <a:ext uri="{0D108BD9-81ED-4DB2-BD59-A6C34878D82A}">
                    <a16:rowId xmlns:a16="http://schemas.microsoft.com/office/drawing/2014/main" val="10001"/>
                  </a:ext>
                </a:extLst>
              </a:tr>
              <a:tr h="1231625">
                <a:tc>
                  <a:txBody>
                    <a:bodyPr/>
                    <a:lstStyle/>
                    <a:p>
                      <a:pPr marL="0" marR="0" lvl="0" indent="0" algn="l" rtl="0">
                        <a:spcBef>
                          <a:spcPts val="0"/>
                        </a:spcBef>
                        <a:spcAft>
                          <a:spcPts val="0"/>
                        </a:spcAft>
                        <a:buNone/>
                      </a:pPr>
                      <a:r>
                        <a:rPr lang="en-US" sz="1500"/>
                        <a:t>FK1</a:t>
                      </a:r>
                      <a:endParaRPr/>
                    </a:p>
                    <a:p>
                      <a:pPr marL="0" marR="0" lvl="0" indent="0" algn="l" rtl="0">
                        <a:spcBef>
                          <a:spcPts val="0"/>
                        </a:spcBef>
                        <a:spcAft>
                          <a:spcPts val="0"/>
                        </a:spcAft>
                        <a:buNone/>
                      </a:pPr>
                      <a:r>
                        <a:rPr lang="en-US" sz="1500"/>
                        <a:t>FK2</a:t>
                      </a:r>
                      <a:endParaRPr/>
                    </a:p>
                    <a:p>
                      <a:pPr marL="0" marR="0" lvl="0" indent="0" algn="l" rtl="0">
                        <a:spcBef>
                          <a:spcPts val="0"/>
                        </a:spcBef>
                        <a:spcAft>
                          <a:spcPts val="0"/>
                        </a:spcAft>
                        <a:buNone/>
                      </a:pPr>
                      <a:r>
                        <a:rPr lang="en-US" sz="1500"/>
                        <a:t>FK3</a:t>
                      </a:r>
                      <a:endParaRPr/>
                    </a:p>
                    <a:p>
                      <a:pPr marL="0" marR="0" lvl="0" indent="0" algn="l" rtl="0">
                        <a:spcBef>
                          <a:spcPts val="0"/>
                        </a:spcBef>
                        <a:spcAft>
                          <a:spcPts val="0"/>
                        </a:spcAft>
                        <a:buNone/>
                      </a:pPr>
                      <a:r>
                        <a:rPr lang="en-US" sz="1500"/>
                        <a:t>FK4</a:t>
                      </a:r>
                      <a:endParaRPr/>
                    </a:p>
                  </a:txBody>
                  <a:tcPr marL="97375" marR="97375" marT="48675" marB="48675">
                    <a:lnL w="12700" cap="flat" cmpd="sng">
                      <a:solidFill>
                        <a:srgbClr val="000000"/>
                      </a:solidFill>
                      <a:prstDash val="solid"/>
                      <a:round/>
                      <a:headEnd type="none" w="sm" len="sm"/>
                      <a:tailEnd type="none" w="sm" len="sm"/>
                    </a:lnL>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500"/>
                        <a:t>productid</a:t>
                      </a:r>
                      <a:endParaRPr/>
                    </a:p>
                    <a:p>
                      <a:pPr marL="0" marR="0" lvl="0" indent="0" algn="l" rtl="0">
                        <a:spcBef>
                          <a:spcPts val="0"/>
                        </a:spcBef>
                        <a:spcAft>
                          <a:spcPts val="0"/>
                        </a:spcAft>
                        <a:buNone/>
                      </a:pPr>
                      <a:r>
                        <a:rPr lang="en-US" sz="1500"/>
                        <a:t>specialofferid</a:t>
                      </a:r>
                      <a:endParaRPr/>
                    </a:p>
                    <a:p>
                      <a:pPr marL="0" marR="0" lvl="0" indent="0" algn="l" rtl="0">
                        <a:spcBef>
                          <a:spcPts val="0"/>
                        </a:spcBef>
                        <a:spcAft>
                          <a:spcPts val="0"/>
                        </a:spcAft>
                        <a:buNone/>
                      </a:pPr>
                      <a:r>
                        <a:rPr lang="en-US" sz="1500"/>
                        <a:t>rowguid</a:t>
                      </a:r>
                      <a:endParaRPr/>
                    </a:p>
                    <a:p>
                      <a:pPr marL="0" marR="0" lvl="0" indent="0" algn="l" rtl="0">
                        <a:spcBef>
                          <a:spcPts val="0"/>
                        </a:spcBef>
                        <a:spcAft>
                          <a:spcPts val="0"/>
                        </a:spcAft>
                        <a:buNone/>
                      </a:pPr>
                      <a:r>
                        <a:rPr lang="en-US" sz="1500"/>
                        <a:t>carriertrackingnum</a:t>
                      </a:r>
                      <a:endParaRPr sz="1500"/>
                    </a:p>
                    <a:p>
                      <a:pPr marL="0" marR="0" lvl="0" indent="0" algn="l" rtl="0">
                        <a:spcBef>
                          <a:spcPts val="0"/>
                        </a:spcBef>
                        <a:spcAft>
                          <a:spcPts val="0"/>
                        </a:spcAft>
                        <a:buNone/>
                      </a:pPr>
                      <a:endParaRPr sz="1500" b="1"/>
                    </a:p>
                  </a:txBody>
                  <a:tcPr marL="97375" marR="97375" marT="48675" marB="48675">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971" name="Google Shape;971;p126"/>
          <p:cNvGraphicFramePr/>
          <p:nvPr/>
        </p:nvGraphicFramePr>
        <p:xfrm>
          <a:off x="9978806" y="4784172"/>
          <a:ext cx="2663025" cy="1696575"/>
        </p:xfrm>
        <a:graphic>
          <a:graphicData uri="http://schemas.openxmlformats.org/drawingml/2006/table">
            <a:tbl>
              <a:tblPr firstRow="1" bandRow="1">
                <a:noFill/>
                <a:tableStyleId>{98A975E3-3D29-4C92-90F8-CADAFDBFA3FE}</a:tableStyleId>
              </a:tblPr>
              <a:tblGrid>
                <a:gridCol w="732325">
                  <a:extLst>
                    <a:ext uri="{9D8B030D-6E8A-4147-A177-3AD203B41FA5}">
                      <a16:colId xmlns:a16="http://schemas.microsoft.com/office/drawing/2014/main" val="20000"/>
                    </a:ext>
                  </a:extLst>
                </a:gridCol>
                <a:gridCol w="1930700">
                  <a:extLst>
                    <a:ext uri="{9D8B030D-6E8A-4147-A177-3AD203B41FA5}">
                      <a16:colId xmlns:a16="http://schemas.microsoft.com/office/drawing/2014/main" val="20001"/>
                    </a:ext>
                  </a:extLst>
                </a:gridCol>
              </a:tblGrid>
              <a:tr h="324225">
                <a:tc gridSpan="2">
                  <a:txBody>
                    <a:bodyPr/>
                    <a:lstStyle/>
                    <a:p>
                      <a:pPr marL="0" marR="0" lvl="0" indent="0" algn="ctr" rtl="0">
                        <a:spcBef>
                          <a:spcPts val="0"/>
                        </a:spcBef>
                        <a:spcAft>
                          <a:spcPts val="0"/>
                        </a:spcAft>
                        <a:buNone/>
                      </a:pPr>
                      <a:r>
                        <a:rPr lang="en-US" sz="1500"/>
                        <a:t>production.product</a:t>
                      </a:r>
                      <a:endParaRPr/>
                    </a:p>
                  </a:txBody>
                  <a:tcPr marL="97375" marR="97375" marT="48675" marB="486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hMerge="1">
                  <a:txBody>
                    <a:bodyPr/>
                    <a:lstStyle/>
                    <a:p>
                      <a:endParaRPr lang="en-US"/>
                    </a:p>
                  </a:txBody>
                  <a:tcPr/>
                </a:tc>
                <a:extLst>
                  <a:ext uri="{0D108BD9-81ED-4DB2-BD59-A6C34878D82A}">
                    <a16:rowId xmlns:a16="http://schemas.microsoft.com/office/drawing/2014/main" val="10000"/>
                  </a:ext>
                </a:extLst>
              </a:tr>
              <a:tr h="324225">
                <a:tc>
                  <a:txBody>
                    <a:bodyPr/>
                    <a:lstStyle/>
                    <a:p>
                      <a:pPr marL="0" marR="0" lvl="0" indent="0" algn="l" rtl="0">
                        <a:spcBef>
                          <a:spcPts val="0"/>
                        </a:spcBef>
                        <a:spcAft>
                          <a:spcPts val="0"/>
                        </a:spcAft>
                        <a:buNone/>
                      </a:pPr>
                      <a:r>
                        <a:rPr lang="en-US" sz="1500" b="1"/>
                        <a:t>PK</a:t>
                      </a:r>
                      <a:endParaRPr/>
                    </a:p>
                  </a:txBody>
                  <a:tcPr marL="97375" marR="97375" marT="48675" marB="48675">
                    <a:lnL w="12700" cap="flat" cmpd="sng">
                      <a:solidFill>
                        <a:srgbClr val="000000"/>
                      </a:solidFill>
                      <a:prstDash val="solid"/>
                      <a:round/>
                      <a:headEnd type="none" w="sm" len="sm"/>
                      <a:tailEnd type="none" w="sm" len="sm"/>
                    </a:lnL>
                  </a:tcPr>
                </a:tc>
                <a:tc>
                  <a:txBody>
                    <a:bodyPr/>
                    <a:lstStyle/>
                    <a:p>
                      <a:pPr marL="0" marR="0" lvl="0" indent="0" algn="l" rtl="0">
                        <a:spcBef>
                          <a:spcPts val="0"/>
                        </a:spcBef>
                        <a:spcAft>
                          <a:spcPts val="0"/>
                        </a:spcAft>
                        <a:buNone/>
                      </a:pPr>
                      <a:r>
                        <a:rPr lang="en-US" sz="1500" b="1" u="sng"/>
                        <a:t>productid</a:t>
                      </a:r>
                      <a:endParaRPr sz="1500" b="1" u="sng"/>
                    </a:p>
                  </a:txBody>
                  <a:tcPr marL="97375" marR="97375" marT="48675" marB="48675">
                    <a:lnR w="12700" cap="flat" cmpd="sng">
                      <a:solidFill>
                        <a:srgbClr val="000000"/>
                      </a:solidFill>
                      <a:prstDash val="solid"/>
                      <a:round/>
                      <a:headEnd type="none" w="sm" len="sm"/>
                      <a:tailEnd type="none" w="sm" len="sm"/>
                    </a:lnR>
                  </a:tcPr>
                </a:tc>
                <a:extLst>
                  <a:ext uri="{0D108BD9-81ED-4DB2-BD59-A6C34878D82A}">
                    <a16:rowId xmlns:a16="http://schemas.microsoft.com/office/drawing/2014/main" val="10001"/>
                  </a:ext>
                </a:extLst>
              </a:tr>
              <a:tr h="1044675">
                <a:tc>
                  <a:txBody>
                    <a:bodyPr/>
                    <a:lstStyle/>
                    <a:p>
                      <a:pPr marL="0" marR="0" lvl="0" indent="0" algn="l" rtl="0">
                        <a:spcBef>
                          <a:spcPts val="0"/>
                        </a:spcBef>
                        <a:spcAft>
                          <a:spcPts val="0"/>
                        </a:spcAft>
                        <a:buNone/>
                      </a:pPr>
                      <a:r>
                        <a:rPr lang="en-US" sz="1500"/>
                        <a:t>FK1</a:t>
                      </a:r>
                      <a:endParaRPr sz="1500"/>
                    </a:p>
                    <a:p>
                      <a:pPr marL="0" marR="0" lvl="0" indent="0" algn="l" rtl="0">
                        <a:spcBef>
                          <a:spcPts val="0"/>
                        </a:spcBef>
                        <a:spcAft>
                          <a:spcPts val="0"/>
                        </a:spcAft>
                        <a:buNone/>
                      </a:pPr>
                      <a:r>
                        <a:rPr lang="en-US" sz="1500"/>
                        <a:t>FK2</a:t>
                      </a:r>
                      <a:endParaRPr sz="1500"/>
                    </a:p>
                    <a:p>
                      <a:pPr marL="0" marR="0" lvl="0" indent="0" algn="l" rtl="0">
                        <a:spcBef>
                          <a:spcPts val="0"/>
                        </a:spcBef>
                        <a:spcAft>
                          <a:spcPts val="0"/>
                        </a:spcAft>
                        <a:buNone/>
                      </a:pPr>
                      <a:r>
                        <a:rPr lang="en-US" sz="1500"/>
                        <a:t>FK3</a:t>
                      </a:r>
                      <a:endParaRPr sz="1500"/>
                    </a:p>
                  </a:txBody>
                  <a:tcPr marL="97375" marR="97375" marT="48675" marB="48675">
                    <a:lnL w="12700" cap="flat" cmpd="sng">
                      <a:solidFill>
                        <a:srgbClr val="000000"/>
                      </a:solidFill>
                      <a:prstDash val="solid"/>
                      <a:round/>
                      <a:headEnd type="none" w="sm" len="sm"/>
                      <a:tailEnd type="none" w="sm" len="sm"/>
                    </a:lnL>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500"/>
                        <a:t>productsubcategoryid</a:t>
                      </a:r>
                      <a:endParaRPr/>
                    </a:p>
                    <a:p>
                      <a:pPr marL="0" marR="0" lvl="0" indent="0" algn="l" rtl="0">
                        <a:spcBef>
                          <a:spcPts val="0"/>
                        </a:spcBef>
                        <a:spcAft>
                          <a:spcPts val="0"/>
                        </a:spcAft>
                        <a:buNone/>
                      </a:pPr>
                      <a:r>
                        <a:rPr lang="en-US" sz="1500"/>
                        <a:t>productmodelid</a:t>
                      </a:r>
                      <a:endParaRPr sz="1500"/>
                    </a:p>
                    <a:p>
                      <a:pPr marL="0" marR="0" lvl="0" indent="0" algn="l" rtl="0">
                        <a:spcBef>
                          <a:spcPts val="0"/>
                        </a:spcBef>
                        <a:spcAft>
                          <a:spcPts val="0"/>
                        </a:spcAft>
                        <a:buNone/>
                      </a:pPr>
                      <a:r>
                        <a:rPr lang="en-US" sz="1500"/>
                        <a:t>rowguid</a:t>
                      </a:r>
                      <a:endParaRPr sz="1500"/>
                    </a:p>
                  </a:txBody>
                  <a:tcPr marL="97375" marR="97375" marT="48675" marB="48675">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972" name="Google Shape;972;p126"/>
          <p:cNvSpPr/>
          <p:nvPr/>
        </p:nvSpPr>
        <p:spPr>
          <a:xfrm>
            <a:off x="8122143" y="4850257"/>
            <a:ext cx="1865700" cy="488100"/>
          </a:xfrm>
          <a:prstGeom prst="curvedDownArrow">
            <a:avLst>
              <a:gd name="adj1" fmla="val 25000"/>
              <a:gd name="adj2" fmla="val 50000"/>
              <a:gd name="adj3" fmla="val 25000"/>
            </a:avLst>
          </a:prstGeom>
          <a:solidFill>
            <a:schemeClr val="dk1"/>
          </a:solidFill>
          <a:ln w="2540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2"/>
                                        </p:tgtEl>
                                        <p:attrNameLst>
                                          <p:attrName>style.visibility</p:attrName>
                                        </p:attrNameLst>
                                      </p:cBhvr>
                                      <p:to>
                                        <p:strVal val="visible"/>
                                      </p:to>
                                    </p:set>
                                    <p:animEffect transition="in" filter="fade">
                                      <p:cBhvr>
                                        <p:cTn id="7" dur="500"/>
                                        <p:tgtEl>
                                          <p:spTgt spid="9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9"/>
                                        </p:tgtEl>
                                        <p:attrNameLst>
                                          <p:attrName>style.visibility</p:attrName>
                                        </p:attrNameLst>
                                      </p:cBhvr>
                                      <p:to>
                                        <p:strVal val="visible"/>
                                      </p:to>
                                    </p:set>
                                    <p:animEffect transition="in" filter="fade">
                                      <p:cBhvr>
                                        <p:cTn id="12" dur="500"/>
                                        <p:tgtEl>
                                          <p:spTgt spid="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10"/>
          <p:cNvSpPr/>
          <p:nvPr/>
        </p:nvSpPr>
        <p:spPr>
          <a:xfrm>
            <a:off x="635000" y="1473200"/>
            <a:ext cx="117348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SzPts val="1400"/>
              <a:buFont typeface="Arial"/>
              <a:buNone/>
            </a:pPr>
            <a:endParaRPr sz="14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SzPts val="2000"/>
              <a:buFont typeface="Oswald"/>
              <a:buNone/>
            </a:pPr>
            <a:r>
              <a:rPr lang="en-US" sz="8000" b="1" i="0" u="none" strike="noStrike" cap="none">
                <a:solidFill>
                  <a:srgbClr val="FFFFFF"/>
                </a:solidFill>
                <a:latin typeface="Oswald"/>
                <a:ea typeface="Oswald"/>
                <a:cs typeface="Oswald"/>
                <a:sym typeface="Oswald"/>
              </a:rPr>
              <a:t>OPENING</a:t>
            </a:r>
            <a:endParaRPr/>
          </a:p>
        </p:txBody>
      </p:sp>
      <p:sp>
        <p:nvSpPr>
          <p:cNvPr id="850" name="Google Shape;850;p110"/>
          <p:cNvSpPr/>
          <p:nvPr/>
        </p:nvSpPr>
        <p:spPr>
          <a:xfrm>
            <a:off x="635000" y="736600"/>
            <a:ext cx="10160100" cy="4317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Arial"/>
              <a:buNone/>
            </a:pPr>
            <a:r>
              <a:rPr lang="en-US" sz="3200" b="1">
                <a:solidFill>
                  <a:schemeClr val="dk1"/>
                </a:solidFill>
                <a:latin typeface="Oswald"/>
                <a:ea typeface="Oswald"/>
                <a:cs typeface="Oswald"/>
                <a:sym typeface="Oswald"/>
              </a:rPr>
              <a:t>JOINS &amp; UNIONS IN SQL</a:t>
            </a:r>
            <a:endParaRPr sz="3200" b="1">
              <a:solidFill>
                <a:schemeClr val="dk1"/>
              </a:solidFill>
              <a:latin typeface="Oswald"/>
              <a:ea typeface="Oswald"/>
              <a:cs typeface="Oswald"/>
              <a:sym typeface="Oswald"/>
            </a:endParaRPr>
          </a:p>
          <a:p>
            <a:pPr marL="0" marR="0" lvl="0" indent="0" algn="l" rtl="0">
              <a:lnSpc>
                <a:spcPct val="100000"/>
              </a:lnSpc>
              <a:spcBef>
                <a:spcPts val="0"/>
              </a:spcBef>
              <a:spcAft>
                <a:spcPts val="0"/>
              </a:spcAft>
              <a:buClr>
                <a:schemeClr val="dk1"/>
              </a:buClr>
              <a:buSzPts val="800"/>
              <a:buFont typeface="Arial"/>
              <a:buNone/>
            </a:pPr>
            <a:endParaRPr sz="3200" b="1">
              <a:solidFill>
                <a:schemeClr val="dk1"/>
              </a:solidFill>
              <a:latin typeface="Oswald"/>
              <a:ea typeface="Oswald"/>
              <a:cs typeface="Oswald"/>
              <a:sym typeface="Oswald"/>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127"/>
          <p:cNvSpPr txBox="1">
            <a:spLocks noGrp="1"/>
          </p:cNvSpPr>
          <p:nvPr>
            <p:ph type="body" idx="1"/>
          </p:nvPr>
        </p:nvSpPr>
        <p:spPr>
          <a:xfrm>
            <a:off x="634999" y="1453675"/>
            <a:ext cx="11792400" cy="3810000"/>
          </a:xfrm>
          <a:prstGeom prst="rect">
            <a:avLst/>
          </a:prstGeom>
          <a:noFill/>
          <a:ln>
            <a:noFill/>
          </a:ln>
        </p:spPr>
        <p:txBody>
          <a:bodyPr spcFirstLastPara="1" wrap="square" lIns="0" tIns="0" rIns="0" bIns="0" anchor="t" anchorCtr="0">
            <a:noAutofit/>
          </a:bodyPr>
          <a:lstStyle/>
          <a:p>
            <a:pPr marL="0" lvl="0" indent="0" rtl="0">
              <a:lnSpc>
                <a:spcPct val="115000"/>
              </a:lnSpc>
              <a:spcBef>
                <a:spcPts val="0"/>
              </a:spcBef>
              <a:spcAft>
                <a:spcPts val="0"/>
              </a:spcAft>
              <a:buClr>
                <a:schemeClr val="dk1"/>
              </a:buClr>
              <a:buSzPts val="1100"/>
              <a:buFont typeface="Arial"/>
              <a:buNone/>
            </a:pPr>
            <a:r>
              <a:rPr lang="en-US" sz="2400">
                <a:solidFill>
                  <a:schemeClr val="dk1"/>
                </a:solidFill>
                <a:latin typeface="Times New Roman"/>
                <a:ea typeface="Times New Roman"/>
                <a:cs typeface="Times New Roman"/>
                <a:sym typeface="Times New Roman"/>
              </a:rPr>
              <a:t>W</a:t>
            </a:r>
            <a:r>
              <a:rPr lang="en-US" sz="2400">
                <a:solidFill>
                  <a:schemeClr val="dk1"/>
                </a:solidFill>
                <a:latin typeface="Georgia"/>
                <a:ea typeface="Georgia"/>
                <a:cs typeface="Georgia"/>
                <a:sym typeface="Georgia"/>
              </a:rPr>
              <a:t>hen you create a </a:t>
            </a:r>
            <a:r>
              <a:rPr lang="en-US" sz="2400" b="1">
                <a:solidFill>
                  <a:srgbClr val="7A1743"/>
                </a:solidFill>
                <a:latin typeface="Roboto Mono"/>
                <a:ea typeface="Roboto Mono"/>
                <a:cs typeface="Roboto Mono"/>
                <a:sym typeface="Roboto Mono"/>
              </a:rPr>
              <a:t>JOIN</a:t>
            </a:r>
            <a:r>
              <a:rPr lang="en-US" sz="2400">
                <a:solidFill>
                  <a:schemeClr val="dk1"/>
                </a:solidFill>
                <a:latin typeface="Georgia"/>
                <a:ea typeface="Georgia"/>
                <a:cs typeface="Georgia"/>
                <a:sym typeface="Georgia"/>
              </a:rPr>
              <a:t>, each table can have an </a:t>
            </a:r>
            <a:r>
              <a:rPr lang="en-US" sz="2400" b="1">
                <a:solidFill>
                  <a:srgbClr val="7A1743"/>
                </a:solidFill>
                <a:latin typeface="Roboto Mono"/>
                <a:ea typeface="Roboto Mono"/>
                <a:cs typeface="Roboto Mono"/>
                <a:sym typeface="Roboto Mono"/>
              </a:rPr>
              <a:t>ALIAS</a:t>
            </a:r>
            <a:r>
              <a:rPr lang="en-US" sz="2400" b="1">
                <a:solidFill>
                  <a:srgbClr val="7A1743"/>
                </a:solidFill>
                <a:latin typeface="Georgia"/>
                <a:ea typeface="Georgia"/>
                <a:cs typeface="Georgia"/>
                <a:sym typeface="Georgia"/>
              </a:rPr>
              <a:t> </a:t>
            </a:r>
            <a:r>
              <a:rPr lang="en-US" sz="2400">
                <a:solidFill>
                  <a:schemeClr val="dk1"/>
                </a:solidFill>
                <a:latin typeface="Georgia"/>
                <a:ea typeface="Georgia"/>
                <a:cs typeface="Georgia"/>
                <a:sym typeface="Georgia"/>
              </a:rPr>
              <a:t>and each COLUMN is connected to the TABLE by the </a:t>
            </a:r>
            <a:r>
              <a:rPr lang="en-US" sz="2400" b="1">
                <a:solidFill>
                  <a:srgbClr val="7A1743"/>
                </a:solidFill>
                <a:latin typeface="Roboto Mono"/>
                <a:ea typeface="Roboto Mono"/>
                <a:cs typeface="Roboto Mono"/>
                <a:sym typeface="Roboto Mono"/>
              </a:rPr>
              <a:t>ALIAS</a:t>
            </a:r>
            <a:r>
              <a:rPr lang="en-US" sz="2400">
                <a:solidFill>
                  <a:schemeClr val="dk1"/>
                </a:solidFill>
                <a:latin typeface="Georgia"/>
                <a:ea typeface="Georgia"/>
                <a:cs typeface="Georgia"/>
                <a:sym typeface="Georgia"/>
              </a:rPr>
              <a:t>.</a:t>
            </a:r>
            <a:r>
              <a:rPr lang="en-US" sz="2400" b="1">
                <a:solidFill>
                  <a:srgbClr val="7A1743"/>
                </a:solidFill>
                <a:latin typeface="Roboto Mono"/>
                <a:ea typeface="Roboto Mono"/>
                <a:cs typeface="Roboto Mono"/>
                <a:sym typeface="Roboto Mono"/>
              </a:rPr>
              <a:t> </a:t>
            </a:r>
            <a:endParaRPr sz="2400" b="1">
              <a:solidFill>
                <a:srgbClr val="7A1743"/>
              </a:solidFill>
              <a:latin typeface="Roboto Mono"/>
              <a:ea typeface="Roboto Mono"/>
              <a:cs typeface="Roboto Mono"/>
              <a:sym typeface="Roboto Mono"/>
            </a:endParaRPr>
          </a:p>
          <a:p>
            <a:pPr marL="0" lvl="0" indent="0" rtl="0">
              <a:lnSpc>
                <a:spcPct val="115000"/>
              </a:lnSpc>
              <a:spcBef>
                <a:spcPts val="0"/>
              </a:spcBef>
              <a:spcAft>
                <a:spcPts val="0"/>
              </a:spcAft>
              <a:buClr>
                <a:schemeClr val="dk1"/>
              </a:buClr>
              <a:buSzPts val="1100"/>
              <a:buFont typeface="Arial"/>
              <a:buNone/>
            </a:pPr>
            <a:endParaRPr sz="2400">
              <a:solidFill>
                <a:schemeClr val="dk1"/>
              </a:solidFill>
              <a:latin typeface="Georgia"/>
              <a:ea typeface="Georgia"/>
              <a:cs typeface="Georgia"/>
              <a:sym typeface="Georgia"/>
            </a:endParaRPr>
          </a:p>
          <a:p>
            <a:pPr marL="0" lvl="0" indent="0" rtl="0">
              <a:lnSpc>
                <a:spcPct val="115000"/>
              </a:lnSpc>
              <a:spcBef>
                <a:spcPts val="0"/>
              </a:spcBef>
              <a:spcAft>
                <a:spcPts val="0"/>
              </a:spcAft>
              <a:buClr>
                <a:schemeClr val="dk1"/>
              </a:buClr>
              <a:buSzPts val="1100"/>
              <a:buFont typeface="Arial"/>
              <a:buNone/>
            </a:pPr>
            <a:r>
              <a:rPr lang="en-US" sz="2400">
                <a:solidFill>
                  <a:schemeClr val="dk1"/>
                </a:solidFill>
                <a:latin typeface="Georgia"/>
                <a:ea typeface="Georgia"/>
                <a:cs typeface="Georgia"/>
                <a:sym typeface="Georgia"/>
              </a:rPr>
              <a:t>An </a:t>
            </a:r>
            <a:r>
              <a:rPr lang="en-US" sz="2400" b="1">
                <a:solidFill>
                  <a:srgbClr val="7A1743"/>
                </a:solidFill>
                <a:latin typeface="Roboto Mono"/>
                <a:ea typeface="Roboto Mono"/>
                <a:cs typeface="Roboto Mono"/>
                <a:sym typeface="Roboto Mono"/>
              </a:rPr>
              <a:t>ALIAS</a:t>
            </a:r>
            <a:r>
              <a:rPr lang="en-US" sz="2400">
                <a:solidFill>
                  <a:schemeClr val="dk1"/>
                </a:solidFill>
                <a:latin typeface="Georgia"/>
                <a:ea typeface="Georgia"/>
                <a:cs typeface="Georgia"/>
                <a:sym typeface="Georgia"/>
              </a:rPr>
              <a:t> is a shorthand name given to tables or columns in a table that you intend to reference repeatedly. Here, each column is connected to the table via an </a:t>
            </a:r>
            <a:r>
              <a:rPr lang="en-US" sz="2400" b="1">
                <a:solidFill>
                  <a:srgbClr val="7A1743"/>
                </a:solidFill>
                <a:latin typeface="Roboto Mono"/>
                <a:ea typeface="Roboto Mono"/>
                <a:cs typeface="Roboto Mono"/>
                <a:sym typeface="Roboto Mono"/>
              </a:rPr>
              <a:t>ALIAS</a:t>
            </a:r>
            <a:r>
              <a:rPr lang="en-US" sz="2400">
                <a:solidFill>
                  <a:schemeClr val="dk1"/>
                </a:solidFill>
                <a:latin typeface="Georgia"/>
                <a:ea typeface="Georgia"/>
                <a:cs typeface="Georgia"/>
                <a:sym typeface="Georgia"/>
              </a:rPr>
              <a:t>. 	</a:t>
            </a:r>
            <a:endParaRPr sz="2400">
              <a:solidFill>
                <a:schemeClr val="dk1"/>
              </a:solidFill>
            </a:endParaRPr>
          </a:p>
          <a:p>
            <a:pPr marL="0" lvl="0" indent="0" rtl="0">
              <a:lnSpc>
                <a:spcPct val="115000"/>
              </a:lnSpc>
              <a:spcBef>
                <a:spcPts val="0"/>
              </a:spcBef>
              <a:spcAft>
                <a:spcPts val="0"/>
              </a:spcAft>
              <a:buClr>
                <a:schemeClr val="dk1"/>
              </a:buClr>
              <a:buFont typeface="Arial"/>
              <a:buNone/>
            </a:pPr>
            <a:r>
              <a:rPr lang="en-US" sz="2400">
                <a:solidFill>
                  <a:schemeClr val="dk1"/>
                </a:solidFill>
                <a:latin typeface="Georgia"/>
                <a:ea typeface="Georgia"/>
                <a:cs typeface="Georgia"/>
                <a:sym typeface="Georgia"/>
              </a:rPr>
              <a:t>												</a:t>
            </a:r>
            <a:endParaRPr sz="2400">
              <a:solidFill>
                <a:schemeClr val="dk1"/>
              </a:solidFill>
              <a:latin typeface="Georgia"/>
              <a:ea typeface="Georgia"/>
              <a:cs typeface="Georgia"/>
              <a:sym typeface="Georgia"/>
            </a:endParaRPr>
          </a:p>
          <a:p>
            <a:pPr marL="457200" lvl="0" indent="0" rtl="0">
              <a:lnSpc>
                <a:spcPct val="115000"/>
              </a:lnSpc>
              <a:spcBef>
                <a:spcPts val="0"/>
              </a:spcBef>
              <a:spcAft>
                <a:spcPts val="0"/>
              </a:spcAft>
              <a:buClr>
                <a:schemeClr val="dk1"/>
              </a:buClr>
              <a:buFont typeface="Arial"/>
              <a:buNone/>
            </a:pPr>
            <a:r>
              <a:rPr lang="en-US" sz="2400">
                <a:solidFill>
                  <a:schemeClr val="dk1"/>
                </a:solidFill>
                <a:latin typeface="Georgia"/>
                <a:ea typeface="Georgia"/>
                <a:cs typeface="Georgia"/>
                <a:sym typeface="Georgia"/>
              </a:rPr>
              <a:t>table1  AS </a:t>
            </a:r>
            <a:r>
              <a:rPr lang="en-US" sz="2400">
                <a:solidFill>
                  <a:srgbClr val="227FB6"/>
                </a:solidFill>
                <a:latin typeface="Georgia"/>
                <a:ea typeface="Georgia"/>
                <a:cs typeface="Georgia"/>
                <a:sym typeface="Georgia"/>
              </a:rPr>
              <a:t>a</a:t>
            </a:r>
            <a:r>
              <a:rPr lang="en-US" sz="2400">
                <a:solidFill>
                  <a:schemeClr val="dk1"/>
                </a:solidFill>
                <a:latin typeface="Georgia"/>
                <a:ea typeface="Georgia"/>
                <a:cs typeface="Georgia"/>
                <a:sym typeface="Georgia"/>
              </a:rPr>
              <a:t>	  →	</a:t>
            </a:r>
            <a:r>
              <a:rPr lang="en-US" sz="2400">
                <a:solidFill>
                  <a:schemeClr val="accent1"/>
                </a:solidFill>
                <a:latin typeface="Georgia"/>
                <a:ea typeface="Georgia"/>
                <a:cs typeface="Georgia"/>
                <a:sym typeface="Georgia"/>
              </a:rPr>
              <a:t>a</a:t>
            </a:r>
            <a:r>
              <a:rPr lang="en-US" sz="2400">
                <a:solidFill>
                  <a:schemeClr val="dk1"/>
                </a:solidFill>
                <a:latin typeface="Georgia"/>
                <a:ea typeface="Georgia"/>
                <a:cs typeface="Georgia"/>
                <a:sym typeface="Georgia"/>
              </a:rPr>
              <a:t>.column1		table1 uses the alias  </a:t>
            </a:r>
            <a:r>
              <a:rPr lang="en-US" sz="2400">
                <a:solidFill>
                  <a:schemeClr val="accent1"/>
                </a:solidFill>
                <a:latin typeface="Georgia"/>
                <a:ea typeface="Georgia"/>
                <a:cs typeface="Georgia"/>
                <a:sym typeface="Georgia"/>
              </a:rPr>
              <a:t>a</a:t>
            </a:r>
            <a:r>
              <a:rPr lang="en-US" sz="2400">
                <a:solidFill>
                  <a:schemeClr val="dk1"/>
                </a:solidFill>
                <a:latin typeface="Georgia"/>
                <a:ea typeface="Georgia"/>
                <a:cs typeface="Georgia"/>
                <a:sym typeface="Georgia"/>
              </a:rPr>
              <a:t>.		</a:t>
            </a:r>
            <a:endParaRPr sz="2400">
              <a:solidFill>
                <a:schemeClr val="dk1"/>
              </a:solidFill>
            </a:endParaRPr>
          </a:p>
          <a:p>
            <a:pPr marL="457200" lvl="0" indent="0" rtl="0">
              <a:lnSpc>
                <a:spcPct val="115000"/>
              </a:lnSpc>
              <a:spcBef>
                <a:spcPts val="0"/>
              </a:spcBef>
              <a:spcAft>
                <a:spcPts val="0"/>
              </a:spcAft>
              <a:buClr>
                <a:schemeClr val="dk1"/>
              </a:buClr>
              <a:buFont typeface="Arial"/>
              <a:buNone/>
            </a:pPr>
            <a:r>
              <a:rPr lang="en-US" sz="2400">
                <a:solidFill>
                  <a:schemeClr val="dk1"/>
                </a:solidFill>
                <a:latin typeface="Georgia"/>
                <a:ea typeface="Georgia"/>
                <a:cs typeface="Georgia"/>
                <a:sym typeface="Georgia"/>
              </a:rPr>
              <a:t>table2 AS </a:t>
            </a:r>
            <a:r>
              <a:rPr lang="en-US" sz="2400">
                <a:solidFill>
                  <a:schemeClr val="accent2"/>
                </a:solidFill>
                <a:latin typeface="Georgia"/>
                <a:ea typeface="Georgia"/>
                <a:cs typeface="Georgia"/>
                <a:sym typeface="Georgia"/>
              </a:rPr>
              <a:t>b</a:t>
            </a:r>
            <a:r>
              <a:rPr lang="en-US" sz="2400">
                <a:solidFill>
                  <a:schemeClr val="dk1"/>
                </a:solidFill>
                <a:latin typeface="Georgia"/>
                <a:ea typeface="Georgia"/>
                <a:cs typeface="Georgia"/>
                <a:sym typeface="Georgia"/>
              </a:rPr>
              <a:t>	  →	</a:t>
            </a:r>
            <a:r>
              <a:rPr lang="en-US" sz="2400">
                <a:solidFill>
                  <a:schemeClr val="accent2"/>
                </a:solidFill>
                <a:latin typeface="Georgia"/>
                <a:ea typeface="Georgia"/>
                <a:cs typeface="Georgia"/>
                <a:sym typeface="Georgia"/>
              </a:rPr>
              <a:t>b</a:t>
            </a:r>
            <a:r>
              <a:rPr lang="en-US" sz="2400">
                <a:solidFill>
                  <a:schemeClr val="dk1"/>
                </a:solidFill>
                <a:latin typeface="Georgia"/>
                <a:ea typeface="Georgia"/>
                <a:cs typeface="Georgia"/>
                <a:sym typeface="Georgia"/>
              </a:rPr>
              <a:t>.column4	  	table2 uses the alias </a:t>
            </a:r>
            <a:r>
              <a:rPr lang="en-US" sz="2400">
                <a:solidFill>
                  <a:schemeClr val="accent2"/>
                </a:solidFill>
                <a:latin typeface="Georgia"/>
                <a:ea typeface="Georgia"/>
                <a:cs typeface="Georgia"/>
                <a:sym typeface="Georgia"/>
              </a:rPr>
              <a:t>b</a:t>
            </a:r>
            <a:r>
              <a:rPr lang="en-US" sz="2400">
                <a:solidFill>
                  <a:schemeClr val="dk1"/>
                </a:solidFill>
                <a:latin typeface="Georgia"/>
                <a:ea typeface="Georgia"/>
                <a:cs typeface="Georgia"/>
                <a:sym typeface="Georgia"/>
              </a:rPr>
              <a:t>.</a:t>
            </a:r>
            <a:endParaRPr sz="2400">
              <a:solidFill>
                <a:schemeClr val="dk1"/>
              </a:solidFill>
            </a:endParaRPr>
          </a:p>
          <a:p>
            <a:pPr marL="0" lvl="0" indent="0" rtl="0">
              <a:lnSpc>
                <a:spcPct val="115000"/>
              </a:lnSpc>
              <a:spcBef>
                <a:spcPts val="1000"/>
              </a:spcBef>
              <a:spcAft>
                <a:spcPts val="0"/>
              </a:spcAft>
              <a:buClr>
                <a:schemeClr val="dk1"/>
              </a:buClr>
              <a:buFont typeface="Arial"/>
              <a:buNone/>
            </a:pPr>
            <a:endParaRPr sz="2400">
              <a:solidFill>
                <a:schemeClr val="dk1"/>
              </a:solidFill>
              <a:latin typeface="Georgia"/>
              <a:ea typeface="Georgia"/>
              <a:cs typeface="Georgia"/>
              <a:sym typeface="Georgia"/>
            </a:endParaRPr>
          </a:p>
          <a:p>
            <a:pPr marL="0" marR="0" lvl="0" indent="0" algn="l" rtl="0">
              <a:lnSpc>
                <a:spcPct val="115000"/>
              </a:lnSpc>
              <a:spcBef>
                <a:spcPts val="1000"/>
              </a:spcBef>
              <a:spcAft>
                <a:spcPts val="0"/>
              </a:spcAft>
              <a:buClr>
                <a:srgbClr val="000000"/>
              </a:buClr>
              <a:buFont typeface="Arial"/>
              <a:buNone/>
            </a:pPr>
            <a:endParaRPr sz="2400">
              <a:solidFill>
                <a:schemeClr val="dk1"/>
              </a:solidFill>
              <a:latin typeface="Times New Roman"/>
              <a:ea typeface="Times New Roman"/>
              <a:cs typeface="Times New Roman"/>
              <a:sym typeface="Times New Roman"/>
            </a:endParaRPr>
          </a:p>
        </p:txBody>
      </p:sp>
      <p:sp>
        <p:nvSpPr>
          <p:cNvPr id="978" name="Google Shape;978;p127"/>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US" sz="3200" b="1">
                <a:solidFill>
                  <a:schemeClr val="dk1"/>
                </a:solidFill>
                <a:latin typeface="Oswald"/>
                <a:ea typeface="Oswald"/>
                <a:cs typeface="Oswald"/>
                <a:sym typeface="Oswald"/>
              </a:rPr>
              <a:t>JOINS SYNTAX, EXPLAINED</a:t>
            </a:r>
            <a:endParaRPr>
              <a:solidFill>
                <a:schemeClr val="dk1"/>
              </a:solidFill>
            </a:endParaRPr>
          </a:p>
          <a:p>
            <a:pPr marL="0" marR="0" lvl="0" indent="0" algn="l" rtl="0">
              <a:lnSpc>
                <a:spcPct val="100000"/>
              </a:lnSpc>
              <a:spcBef>
                <a:spcPts val="0"/>
              </a:spcBef>
              <a:spcAft>
                <a:spcPts val="0"/>
              </a:spcAft>
              <a:buClr>
                <a:srgbClr val="000000"/>
              </a:buClr>
              <a:buFont typeface="Oswald"/>
              <a:buNone/>
            </a:pPr>
            <a:endParaRPr sz="3200" b="1">
              <a:latin typeface="Oswald"/>
              <a:ea typeface="Oswald"/>
              <a:cs typeface="Oswald"/>
              <a:sym typeface="Oswald"/>
            </a:endParaRPr>
          </a:p>
        </p:txBody>
      </p:sp>
    </p:spTree>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128"/>
          <p:cNvSpPr txBox="1">
            <a:spLocks noGrp="1"/>
          </p:cNvSpPr>
          <p:nvPr>
            <p:ph type="body" idx="1"/>
          </p:nvPr>
        </p:nvSpPr>
        <p:spPr>
          <a:xfrm>
            <a:off x="634999" y="1453675"/>
            <a:ext cx="11792400" cy="38100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SzPts val="1100"/>
              <a:buFont typeface="Arial"/>
              <a:buNone/>
            </a:pPr>
            <a:r>
              <a:rPr lang="en-US" sz="2400" dirty="0">
                <a:solidFill>
                  <a:schemeClr val="dk1"/>
                </a:solidFill>
                <a:latin typeface="Georgia"/>
                <a:ea typeface="Georgia"/>
                <a:cs typeface="Georgia"/>
                <a:sym typeface="Georgia"/>
              </a:rPr>
              <a:t>Next, specify the type of </a:t>
            </a:r>
            <a:r>
              <a:rPr lang="en-US" sz="2400" b="1" dirty="0">
                <a:solidFill>
                  <a:srgbClr val="7A1743"/>
                </a:solidFill>
                <a:latin typeface="Roboto Mono"/>
                <a:ea typeface="Roboto Mono"/>
                <a:cs typeface="Roboto Mono"/>
                <a:sym typeface="Roboto Mono"/>
              </a:rPr>
              <a:t>JOIN</a:t>
            </a:r>
            <a:r>
              <a:rPr lang="en-US" sz="2400" dirty="0">
                <a:solidFill>
                  <a:schemeClr val="dk1"/>
                </a:solidFill>
                <a:latin typeface="Georgia"/>
                <a:ea typeface="Georgia"/>
                <a:cs typeface="Georgia"/>
                <a:sym typeface="Georgia"/>
              </a:rPr>
              <a:t> you want. </a:t>
            </a:r>
            <a:r>
              <a:rPr lang="en-US" sz="2400" dirty="0">
                <a:solidFill>
                  <a:schemeClr val="dk1"/>
                </a:solidFill>
                <a:latin typeface="Roboto Mono"/>
                <a:ea typeface="Roboto Mono"/>
                <a:cs typeface="Roboto Mono"/>
                <a:sym typeface="Roboto Mono"/>
              </a:rPr>
              <a:t>An</a:t>
            </a:r>
            <a:r>
              <a:rPr lang="en-US" sz="2400" dirty="0">
                <a:solidFill>
                  <a:schemeClr val="dk1"/>
                </a:solidFill>
                <a:latin typeface="Georgia"/>
                <a:ea typeface="Georgia"/>
                <a:cs typeface="Georgia"/>
                <a:sym typeface="Georgia"/>
              </a:rPr>
              <a:t> </a:t>
            </a:r>
            <a:r>
              <a:rPr lang="en-US" sz="2400" b="1" dirty="0">
                <a:solidFill>
                  <a:srgbClr val="7A1743"/>
                </a:solidFill>
                <a:latin typeface="Roboto Mono"/>
                <a:ea typeface="Roboto Mono"/>
                <a:cs typeface="Roboto Mono"/>
                <a:sym typeface="Roboto Mono"/>
              </a:rPr>
              <a:t>INNER</a:t>
            </a:r>
            <a:r>
              <a:rPr lang="en-US" sz="2400" b="1" dirty="0">
                <a:solidFill>
                  <a:schemeClr val="dk1"/>
                </a:solidFill>
                <a:latin typeface="Roboto Mono"/>
                <a:ea typeface="Roboto Mono"/>
                <a:cs typeface="Roboto Mono"/>
                <a:sym typeface="Roboto Mono"/>
              </a:rPr>
              <a:t> </a:t>
            </a:r>
            <a:r>
              <a:rPr lang="en-US" sz="2400" b="1" dirty="0">
                <a:solidFill>
                  <a:srgbClr val="7A1743"/>
                </a:solidFill>
                <a:latin typeface="Roboto Mono"/>
                <a:ea typeface="Roboto Mono"/>
                <a:cs typeface="Roboto Mono"/>
                <a:sym typeface="Roboto Mono"/>
              </a:rPr>
              <a:t>JOIN</a:t>
            </a:r>
            <a:r>
              <a:rPr lang="en-US" sz="2400" dirty="0">
                <a:solidFill>
                  <a:schemeClr val="dk1"/>
                </a:solidFill>
                <a:latin typeface="Georgia"/>
                <a:ea typeface="Georgia"/>
                <a:cs typeface="Georgia"/>
                <a:sym typeface="Georgia"/>
              </a:rPr>
              <a:t> is used by default.									</a:t>
            </a:r>
            <a:endParaRPr sz="2400" dirty="0">
              <a:solidFill>
                <a:schemeClr val="dk1"/>
              </a:solidFill>
            </a:endParaRPr>
          </a:p>
          <a:p>
            <a:pPr marL="0" lvl="0" indent="0" rtl="0">
              <a:spcBef>
                <a:spcPts val="0"/>
              </a:spcBef>
              <a:spcAft>
                <a:spcPts val="0"/>
              </a:spcAft>
              <a:buClr>
                <a:schemeClr val="dk1"/>
              </a:buClr>
              <a:buSzPts val="1100"/>
              <a:buFont typeface="Arial"/>
              <a:buNone/>
            </a:pPr>
            <a:r>
              <a:rPr lang="en-US" sz="2400" dirty="0">
                <a:solidFill>
                  <a:schemeClr val="dk1"/>
                </a:solidFill>
                <a:latin typeface="Georgia"/>
                <a:ea typeface="Georgia"/>
                <a:cs typeface="Georgia"/>
                <a:sym typeface="Georgia"/>
              </a:rPr>
              <a:t>Specify the connection, by column name, on which you want to link tables.   </a:t>
            </a:r>
            <a:endParaRPr sz="2400" dirty="0">
              <a:solidFill>
                <a:schemeClr val="dk1"/>
              </a:solidFill>
            </a:endParaRPr>
          </a:p>
          <a:p>
            <a:pPr marL="203200" lvl="0" indent="-50800" rtl="0">
              <a:spcBef>
                <a:spcPts val="0"/>
              </a:spcBef>
              <a:spcAft>
                <a:spcPts val="0"/>
              </a:spcAft>
              <a:buClr>
                <a:schemeClr val="dk1"/>
              </a:buClr>
              <a:buSzPts val="2400"/>
              <a:buFont typeface="Georgia"/>
              <a:buNone/>
            </a:pPr>
            <a:endParaRPr sz="2400" dirty="0">
              <a:solidFill>
                <a:schemeClr val="dk1"/>
              </a:solidFill>
              <a:latin typeface="Georgia"/>
              <a:ea typeface="Georgia"/>
              <a:cs typeface="Georgia"/>
              <a:sym typeface="Georgia"/>
            </a:endParaRPr>
          </a:p>
          <a:p>
            <a:pPr marL="0" lvl="0" indent="457200" rtl="0">
              <a:lnSpc>
                <a:spcPct val="110000"/>
              </a:lnSpc>
              <a:spcBef>
                <a:spcPts val="0"/>
              </a:spcBef>
              <a:spcAft>
                <a:spcPts val="0"/>
              </a:spcAft>
              <a:buClr>
                <a:schemeClr val="dk1"/>
              </a:buClr>
              <a:buSzPts val="1100"/>
              <a:buFont typeface="Arial"/>
              <a:buNone/>
            </a:pPr>
            <a:r>
              <a:rPr lang="en-US" sz="2400" dirty="0">
                <a:solidFill>
                  <a:schemeClr val="dk1"/>
                </a:solidFill>
                <a:latin typeface="Roboto Mono"/>
                <a:ea typeface="Roboto Mono"/>
                <a:cs typeface="Roboto Mono"/>
                <a:sym typeface="Roboto Mono"/>
              </a:rPr>
              <a:t>ON </a:t>
            </a:r>
            <a:r>
              <a:rPr lang="en-US" sz="2400" dirty="0">
                <a:solidFill>
                  <a:schemeClr val="accent1"/>
                </a:solidFill>
                <a:latin typeface="Roboto Mono"/>
                <a:ea typeface="Roboto Mono"/>
                <a:cs typeface="Roboto Mono"/>
                <a:sym typeface="Roboto Mono"/>
              </a:rPr>
              <a:t>a</a:t>
            </a:r>
            <a:r>
              <a:rPr lang="en-US" sz="2400" dirty="0">
                <a:solidFill>
                  <a:schemeClr val="dk1"/>
                </a:solidFill>
                <a:latin typeface="Roboto Mono"/>
                <a:ea typeface="Roboto Mono"/>
                <a:cs typeface="Roboto Mono"/>
                <a:sym typeface="Roboto Mono"/>
              </a:rPr>
              <a:t>.column_name1 = </a:t>
            </a:r>
            <a:r>
              <a:rPr lang="en-US" sz="2400" dirty="0">
                <a:solidFill>
                  <a:schemeClr val="accent2"/>
                </a:solidFill>
                <a:latin typeface="Roboto Mono"/>
                <a:ea typeface="Roboto Mono"/>
                <a:cs typeface="Roboto Mono"/>
                <a:sym typeface="Roboto Mono"/>
              </a:rPr>
              <a:t>b</a:t>
            </a:r>
            <a:r>
              <a:rPr lang="en-US" sz="2400" dirty="0">
                <a:solidFill>
                  <a:schemeClr val="dk1"/>
                </a:solidFill>
                <a:latin typeface="Roboto Mono"/>
                <a:ea typeface="Roboto Mono"/>
                <a:cs typeface="Roboto Mono"/>
                <a:sym typeface="Roboto Mono"/>
              </a:rPr>
              <a:t>.column_name4 </a:t>
            </a:r>
            <a:r>
              <a:rPr lang="en-US" sz="2400" dirty="0">
                <a:solidFill>
                  <a:schemeClr val="dk1"/>
                </a:solidFill>
                <a:latin typeface="Georgia"/>
                <a:ea typeface="Georgia"/>
                <a:cs typeface="Georgia"/>
                <a:sym typeface="Georgia"/>
              </a:rPr>
              <a:t>→ With alias for source table.</a:t>
            </a:r>
            <a:endParaRPr sz="2400" i="1" dirty="0">
              <a:solidFill>
                <a:schemeClr val="dk1"/>
              </a:solidFill>
              <a:latin typeface="Georgia"/>
              <a:ea typeface="Georgia"/>
              <a:cs typeface="Georgia"/>
              <a:sym typeface="Georgia"/>
            </a:endParaRPr>
          </a:p>
          <a:p>
            <a:pPr marL="0" lvl="0" indent="457200" rtl="0">
              <a:lnSpc>
                <a:spcPct val="110000"/>
              </a:lnSpc>
              <a:spcBef>
                <a:spcPts val="0"/>
              </a:spcBef>
              <a:spcAft>
                <a:spcPts val="0"/>
              </a:spcAft>
              <a:buClr>
                <a:schemeClr val="dk1"/>
              </a:buClr>
              <a:buSzPts val="1100"/>
              <a:buFont typeface="Arial"/>
              <a:buNone/>
            </a:pPr>
            <a:r>
              <a:rPr lang="en-US" sz="2400" dirty="0">
                <a:solidFill>
                  <a:schemeClr val="dk1"/>
                </a:solidFill>
                <a:latin typeface="Roboto Mono"/>
                <a:ea typeface="Roboto Mono"/>
                <a:cs typeface="Roboto Mono"/>
                <a:sym typeface="Roboto Mono"/>
              </a:rPr>
              <a:t>USING(</a:t>
            </a:r>
            <a:r>
              <a:rPr lang="en-US" sz="2400" dirty="0" err="1">
                <a:solidFill>
                  <a:schemeClr val="dk1"/>
                </a:solidFill>
                <a:latin typeface="Roboto Mono"/>
                <a:ea typeface="Roboto Mono"/>
                <a:cs typeface="Roboto Mono"/>
                <a:sym typeface="Roboto Mono"/>
              </a:rPr>
              <a:t>column_name</a:t>
            </a:r>
            <a:r>
              <a:rPr lang="en-US" sz="2400" dirty="0">
                <a:solidFill>
                  <a:schemeClr val="dk1"/>
                </a:solidFill>
                <a:latin typeface="Roboto Mono"/>
                <a:ea typeface="Roboto Mono"/>
                <a:cs typeface="Roboto Mono"/>
                <a:sym typeface="Roboto Mono"/>
              </a:rPr>
              <a:t>)</a:t>
            </a:r>
            <a:r>
              <a:rPr lang="en-US" sz="2400" dirty="0">
                <a:solidFill>
                  <a:schemeClr val="dk1"/>
                </a:solidFill>
                <a:latin typeface="Georgia"/>
                <a:ea typeface="Georgia"/>
                <a:cs typeface="Georgia"/>
                <a:sym typeface="Georgia"/>
              </a:rPr>
              <a:t> → Only if the columns have </a:t>
            </a:r>
            <a:r>
              <a:rPr lang="en-US" sz="2400" b="1" dirty="0">
                <a:solidFill>
                  <a:schemeClr val="dk1"/>
                </a:solidFill>
                <a:latin typeface="Georgia"/>
                <a:ea typeface="Georgia"/>
                <a:cs typeface="Georgia"/>
                <a:sym typeface="Georgia"/>
              </a:rPr>
              <a:t>same</a:t>
            </a:r>
            <a:r>
              <a:rPr lang="en-US" sz="2400" dirty="0">
                <a:solidFill>
                  <a:schemeClr val="dk1"/>
                </a:solidFill>
                <a:latin typeface="Georgia"/>
                <a:ea typeface="Georgia"/>
                <a:cs typeface="Georgia"/>
                <a:sym typeface="Georgia"/>
              </a:rPr>
              <a:t> name in each table.</a:t>
            </a:r>
            <a:endParaRPr sz="2400" dirty="0">
              <a:solidFill>
                <a:schemeClr val="dk1"/>
              </a:solidFill>
            </a:endParaRPr>
          </a:p>
          <a:p>
            <a:pPr marL="863600" lvl="1" indent="-88900" rtl="0">
              <a:spcBef>
                <a:spcPts val="0"/>
              </a:spcBef>
              <a:spcAft>
                <a:spcPts val="0"/>
              </a:spcAft>
              <a:buClr>
                <a:schemeClr val="dk1"/>
              </a:buClr>
              <a:buSzPts val="2400"/>
              <a:buFont typeface="Georgia"/>
              <a:buNone/>
            </a:pPr>
            <a:endParaRPr sz="2400" dirty="0">
              <a:solidFill>
                <a:schemeClr val="dk1"/>
              </a:solidFill>
              <a:latin typeface="Roboto Mono"/>
              <a:ea typeface="Roboto Mono"/>
              <a:cs typeface="Roboto Mono"/>
              <a:sym typeface="Roboto Mono"/>
            </a:endParaRPr>
          </a:p>
          <a:p>
            <a:pPr marL="0" lvl="0" indent="0" rtl="0">
              <a:spcBef>
                <a:spcPts val="1000"/>
              </a:spcBef>
              <a:spcAft>
                <a:spcPts val="0"/>
              </a:spcAft>
              <a:buClr>
                <a:schemeClr val="dk1"/>
              </a:buClr>
              <a:buFont typeface="Arial"/>
              <a:buNone/>
            </a:pPr>
            <a:endParaRPr sz="2400" dirty="0">
              <a:solidFill>
                <a:schemeClr val="dk1"/>
              </a:solidFill>
              <a:latin typeface="Georgia"/>
              <a:ea typeface="Georgia"/>
              <a:cs typeface="Georgia"/>
              <a:sym typeface="Georgia"/>
            </a:endParaRPr>
          </a:p>
          <a:p>
            <a:pPr marL="0" marR="0" lvl="0" indent="0" algn="l" rtl="0">
              <a:lnSpc>
                <a:spcPct val="100000"/>
              </a:lnSpc>
              <a:spcBef>
                <a:spcPts val="1000"/>
              </a:spcBef>
              <a:spcAft>
                <a:spcPts val="0"/>
              </a:spcAft>
              <a:buClr>
                <a:srgbClr val="000000"/>
              </a:buClr>
              <a:buSzPts val="600"/>
              <a:buFont typeface="Arial"/>
              <a:buNone/>
            </a:pPr>
            <a:endParaRPr sz="2800" dirty="0">
              <a:solidFill>
                <a:schemeClr val="dk1"/>
              </a:solidFill>
              <a:latin typeface="Georgia"/>
              <a:ea typeface="Georgia"/>
              <a:cs typeface="Georgia"/>
              <a:sym typeface="Georgia"/>
            </a:endParaRPr>
          </a:p>
        </p:txBody>
      </p:sp>
      <p:sp>
        <p:nvSpPr>
          <p:cNvPr id="984" name="Google Shape;984;p128"/>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Oswald"/>
              <a:buNone/>
            </a:pPr>
            <a:r>
              <a:rPr lang="en-US" sz="3200" b="1" i="0" u="none" strike="noStrike" cap="none">
                <a:solidFill>
                  <a:srgbClr val="000000"/>
                </a:solidFill>
                <a:latin typeface="Oswald"/>
                <a:ea typeface="Oswald"/>
                <a:cs typeface="Oswald"/>
                <a:sym typeface="Oswald"/>
              </a:rPr>
              <a:t>JOINS SYNTAX, EXPLAINED</a:t>
            </a:r>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29"/>
          <p:cNvSpPr/>
          <p:nvPr/>
        </p:nvSpPr>
        <p:spPr>
          <a:xfrm>
            <a:off x="635000" y="1473200"/>
            <a:ext cx="117348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SzPts val="1400"/>
              <a:buFont typeface="Arial"/>
              <a:buNone/>
            </a:pPr>
            <a:endParaRPr sz="14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SzPts val="2000"/>
              <a:buFont typeface="Oswald"/>
              <a:buNone/>
            </a:pPr>
            <a:r>
              <a:rPr lang="en-US" sz="8000" b="1" i="0" u="none" strike="noStrike" cap="none">
                <a:solidFill>
                  <a:srgbClr val="FFFFFF"/>
                </a:solidFill>
                <a:latin typeface="Oswald"/>
                <a:ea typeface="Oswald"/>
                <a:cs typeface="Oswald"/>
                <a:sym typeface="Oswald"/>
              </a:rPr>
              <a:t>GUIDED PRACTICE: </a:t>
            </a:r>
            <a:br>
              <a:rPr lang="en-US" sz="8000" b="1" i="0" u="none" strike="noStrike" cap="none">
                <a:solidFill>
                  <a:srgbClr val="FFFFFF"/>
                </a:solidFill>
                <a:latin typeface="Oswald"/>
                <a:ea typeface="Oswald"/>
                <a:cs typeface="Oswald"/>
                <a:sym typeface="Oswald"/>
              </a:rPr>
            </a:br>
            <a:r>
              <a:rPr lang="en-US" sz="8000" b="1" i="0" u="none" strike="noStrike" cap="none">
                <a:solidFill>
                  <a:srgbClr val="FFFFFF"/>
                </a:solidFill>
                <a:latin typeface="Oswald"/>
                <a:ea typeface="Oswald"/>
                <a:cs typeface="Oswald"/>
                <a:sym typeface="Oswald"/>
              </a:rPr>
              <a:t>JOINING SALES TO PRODUCTS</a:t>
            </a:r>
            <a:endParaRPr/>
          </a:p>
        </p:txBody>
      </p:sp>
      <p:sp>
        <p:nvSpPr>
          <p:cNvPr id="990" name="Google Shape;990;p129"/>
          <p:cNvSpPr/>
          <p:nvPr/>
        </p:nvSpPr>
        <p:spPr>
          <a:xfrm>
            <a:off x="635000" y="736600"/>
            <a:ext cx="10160100" cy="4317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Arial"/>
              <a:buNone/>
            </a:pPr>
            <a:r>
              <a:rPr lang="en-US" sz="3200" b="1">
                <a:solidFill>
                  <a:schemeClr val="dk1"/>
                </a:solidFill>
                <a:latin typeface="Oswald"/>
                <a:ea typeface="Oswald"/>
                <a:cs typeface="Oswald"/>
                <a:sym typeface="Oswald"/>
              </a:rPr>
              <a:t>JOINS &amp; UNIONS IN SQL</a:t>
            </a:r>
            <a:endParaRPr sz="3200" b="1">
              <a:solidFill>
                <a:schemeClr val="dk1"/>
              </a:solidFill>
              <a:latin typeface="Oswald"/>
              <a:ea typeface="Oswald"/>
              <a:cs typeface="Oswald"/>
              <a:sym typeface="Oswald"/>
            </a:endParaRPr>
          </a:p>
          <a:p>
            <a:pPr marL="0" marR="0" lvl="0" indent="0" algn="l" rtl="0">
              <a:lnSpc>
                <a:spcPct val="100000"/>
              </a:lnSpc>
              <a:spcBef>
                <a:spcPts val="0"/>
              </a:spcBef>
              <a:spcAft>
                <a:spcPts val="0"/>
              </a:spcAft>
              <a:buClr>
                <a:schemeClr val="dk1"/>
              </a:buClr>
              <a:buSzPts val="800"/>
              <a:buFont typeface="Arial"/>
              <a:buNone/>
            </a:pPr>
            <a:endParaRPr sz="3200" b="1">
              <a:solidFill>
                <a:schemeClr val="dk1"/>
              </a:solidFill>
              <a:latin typeface="Oswald"/>
              <a:ea typeface="Oswald"/>
              <a:cs typeface="Oswald"/>
              <a:sym typeface="Oswald"/>
            </a:endParaRP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30"/>
          <p:cNvSpPr txBox="1">
            <a:spLocks noGrp="1"/>
          </p:cNvSpPr>
          <p:nvPr>
            <p:ph type="body" idx="1"/>
          </p:nvPr>
        </p:nvSpPr>
        <p:spPr>
          <a:xfrm>
            <a:off x="2649000" y="1822849"/>
            <a:ext cx="9998700" cy="4175601"/>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SzPts val="1100"/>
              <a:buFont typeface="Arial"/>
              <a:buNone/>
            </a:pPr>
            <a:r>
              <a:rPr lang="en-US" sz="2400">
                <a:solidFill>
                  <a:schemeClr val="dk1"/>
                </a:solidFill>
                <a:latin typeface="Times New Roman"/>
                <a:ea typeface="Times New Roman"/>
                <a:cs typeface="Times New Roman"/>
                <a:sym typeface="Times New Roman"/>
              </a:rPr>
              <a:t>L</a:t>
            </a:r>
            <a:r>
              <a:rPr lang="en-US" sz="2400">
                <a:solidFill>
                  <a:schemeClr val="dk1"/>
                </a:solidFill>
                <a:latin typeface="Georgia"/>
                <a:ea typeface="Georgia"/>
                <a:cs typeface="Georgia"/>
                <a:sym typeface="Georgia"/>
              </a:rPr>
              <a:t>et’s alter this code a bit so it will work better:	</a:t>
            </a:r>
            <a:endParaRPr sz="2400">
              <a:solidFill>
                <a:schemeClr val="dk1"/>
              </a:solidFill>
            </a:endParaRPr>
          </a:p>
          <a:p>
            <a:pPr marL="0" lvl="0" indent="0" rtl="0">
              <a:spcBef>
                <a:spcPts val="0"/>
              </a:spcBef>
              <a:spcAft>
                <a:spcPts val="0"/>
              </a:spcAft>
              <a:buClr>
                <a:schemeClr val="dk1"/>
              </a:buClr>
              <a:buFont typeface="Georgia"/>
              <a:buNone/>
            </a:pPr>
            <a:r>
              <a:rPr lang="en-US" sz="2400">
                <a:solidFill>
                  <a:schemeClr val="dk1"/>
                </a:solidFill>
                <a:latin typeface="Georgia"/>
                <a:ea typeface="Georgia"/>
                <a:cs typeface="Georgia"/>
                <a:sym typeface="Georgia"/>
              </a:rPr>
              <a:t>	</a:t>
            </a:r>
            <a:endParaRPr sz="2400">
              <a:solidFill>
                <a:schemeClr val="dk1"/>
              </a:solidFill>
            </a:endParaRPr>
          </a:p>
          <a:p>
            <a:pPr marL="457200" lvl="0" indent="0" rtl="0">
              <a:spcBef>
                <a:spcPts val="0"/>
              </a:spcBef>
              <a:spcAft>
                <a:spcPts val="0"/>
              </a:spcAft>
              <a:buClr>
                <a:schemeClr val="dk1"/>
              </a:buClr>
              <a:buFont typeface="Roboto Mono"/>
              <a:buNone/>
            </a:pPr>
            <a:r>
              <a:rPr lang="en-US" sz="2400">
                <a:solidFill>
                  <a:srgbClr val="7A1743"/>
                </a:solidFill>
                <a:latin typeface="Roboto Mono"/>
                <a:ea typeface="Roboto Mono"/>
                <a:cs typeface="Roboto Mono"/>
                <a:sym typeface="Roboto Mono"/>
              </a:rPr>
              <a:t>SELECT b.productid, b.name, a.unitprice</a:t>
            </a:r>
            <a:endParaRPr sz="2400">
              <a:solidFill>
                <a:srgbClr val="7A1743"/>
              </a:solidFill>
            </a:endParaRPr>
          </a:p>
          <a:p>
            <a:pPr marL="457200" lvl="0" indent="0" rtl="0">
              <a:spcBef>
                <a:spcPts val="0"/>
              </a:spcBef>
              <a:spcAft>
                <a:spcPts val="0"/>
              </a:spcAft>
              <a:buClr>
                <a:schemeClr val="dk1"/>
              </a:buClr>
              <a:buFont typeface="Roboto Mono"/>
              <a:buNone/>
            </a:pPr>
            <a:r>
              <a:rPr lang="en-US" sz="2400">
                <a:solidFill>
                  <a:srgbClr val="7A1743"/>
                </a:solidFill>
                <a:latin typeface="Roboto Mono"/>
                <a:ea typeface="Roboto Mono"/>
                <a:cs typeface="Roboto Mono"/>
                <a:sym typeface="Roboto Mono"/>
              </a:rPr>
              <a:t>FROM </a:t>
            </a:r>
            <a:r>
              <a:rPr lang="en-US" sz="2400">
                <a:solidFill>
                  <a:schemeClr val="dk1"/>
                </a:solidFill>
                <a:latin typeface="Georgia"/>
                <a:ea typeface="Georgia"/>
                <a:cs typeface="Georgia"/>
                <a:sym typeface="Georgia"/>
              </a:rPr>
              <a:t>the </a:t>
            </a:r>
            <a:r>
              <a:rPr lang="en-US" sz="2400">
                <a:solidFill>
                  <a:schemeClr val="accent1"/>
                </a:solidFill>
                <a:latin typeface="Roboto Mono"/>
                <a:ea typeface="Roboto Mono"/>
                <a:cs typeface="Roboto Mono"/>
                <a:sym typeface="Roboto Mono"/>
              </a:rPr>
              <a:t>salesorderdetail</a:t>
            </a:r>
            <a:r>
              <a:rPr lang="en-US" sz="2400">
                <a:solidFill>
                  <a:srgbClr val="1C4170"/>
                </a:solidFill>
                <a:latin typeface="Georgia"/>
                <a:ea typeface="Georgia"/>
                <a:cs typeface="Georgia"/>
                <a:sym typeface="Georgia"/>
              </a:rPr>
              <a:t> </a:t>
            </a:r>
            <a:r>
              <a:rPr lang="en-US" sz="2400">
                <a:solidFill>
                  <a:schemeClr val="dk1"/>
                </a:solidFill>
                <a:latin typeface="Georgia"/>
                <a:ea typeface="Georgia"/>
                <a:cs typeface="Georgia"/>
                <a:sym typeface="Georgia"/>
              </a:rPr>
              <a:t>table and the </a:t>
            </a:r>
            <a:r>
              <a:rPr lang="en-US" sz="2400">
                <a:solidFill>
                  <a:schemeClr val="accent2"/>
                </a:solidFill>
                <a:latin typeface="Roboto Mono"/>
                <a:ea typeface="Roboto Mono"/>
                <a:cs typeface="Roboto Mono"/>
                <a:sym typeface="Roboto Mono"/>
              </a:rPr>
              <a:t>product</a:t>
            </a:r>
            <a:r>
              <a:rPr lang="en-US" sz="2400">
                <a:solidFill>
                  <a:schemeClr val="dk1"/>
                </a:solidFill>
                <a:latin typeface="Georgia"/>
                <a:ea typeface="Georgia"/>
                <a:cs typeface="Georgia"/>
                <a:sym typeface="Georgia"/>
              </a:rPr>
              <a:t> table</a:t>
            </a:r>
            <a:r>
              <a:rPr lang="en-US" sz="2400">
                <a:solidFill>
                  <a:srgbClr val="7A1743"/>
                </a:solidFill>
                <a:latin typeface="Georgia"/>
                <a:ea typeface="Georgia"/>
                <a:cs typeface="Georgia"/>
                <a:sym typeface="Georgia"/>
              </a:rPr>
              <a:t>. </a:t>
            </a:r>
            <a:endParaRPr sz="2400">
              <a:solidFill>
                <a:srgbClr val="7A1743"/>
              </a:solidFill>
              <a:latin typeface="Georgia"/>
              <a:ea typeface="Georgia"/>
              <a:cs typeface="Georgia"/>
              <a:sym typeface="Georgia"/>
            </a:endParaRPr>
          </a:p>
          <a:p>
            <a:pPr marL="457200" lvl="0" indent="0" rtl="0">
              <a:spcBef>
                <a:spcPts val="0"/>
              </a:spcBef>
              <a:spcAft>
                <a:spcPts val="0"/>
              </a:spcAft>
              <a:buClr>
                <a:schemeClr val="dk1"/>
              </a:buClr>
              <a:buFont typeface="Arial"/>
              <a:buNone/>
            </a:pPr>
            <a:endParaRPr sz="2400">
              <a:solidFill>
                <a:schemeClr val="dk1"/>
              </a:solidFill>
              <a:latin typeface="Georgia"/>
              <a:ea typeface="Georgia"/>
              <a:cs typeface="Georgia"/>
              <a:sym typeface="Georgia"/>
            </a:endParaRPr>
          </a:p>
          <a:p>
            <a:pPr marL="0" lvl="0" indent="0" rtl="0">
              <a:spcBef>
                <a:spcPts val="0"/>
              </a:spcBef>
              <a:spcAft>
                <a:spcPts val="0"/>
              </a:spcAft>
              <a:buClr>
                <a:schemeClr val="dk1"/>
              </a:buClr>
              <a:buSzPts val="1100"/>
              <a:buFont typeface="Arial"/>
              <a:buNone/>
            </a:pPr>
            <a:r>
              <a:rPr lang="en-US" sz="2400">
                <a:solidFill>
                  <a:schemeClr val="dk1"/>
                </a:solidFill>
                <a:latin typeface="Georgia"/>
                <a:ea typeface="Georgia"/>
                <a:cs typeface="Georgia"/>
                <a:sym typeface="Georgia"/>
              </a:rPr>
              <a:t>Next, write a query to perform the following:</a:t>
            </a:r>
            <a:br>
              <a:rPr lang="en-US" sz="2400">
                <a:solidFill>
                  <a:schemeClr val="dk1"/>
                </a:solidFill>
                <a:latin typeface="Georgia"/>
                <a:ea typeface="Georgia"/>
                <a:cs typeface="Georgia"/>
                <a:sym typeface="Georgia"/>
              </a:rPr>
            </a:br>
            <a:endParaRPr sz="2400">
              <a:solidFill>
                <a:schemeClr val="dk1"/>
              </a:solidFill>
              <a:latin typeface="Georgia"/>
              <a:ea typeface="Georgia"/>
              <a:cs typeface="Georgia"/>
              <a:sym typeface="Georgia"/>
            </a:endParaRPr>
          </a:p>
          <a:p>
            <a:pPr marL="457200" lvl="0" indent="-381000" rtl="0">
              <a:spcBef>
                <a:spcPts val="0"/>
              </a:spcBef>
              <a:spcAft>
                <a:spcPts val="0"/>
              </a:spcAft>
              <a:buClr>
                <a:schemeClr val="dk1"/>
              </a:buClr>
              <a:buSzPts val="2400"/>
              <a:buAutoNum type="arabicPeriod"/>
            </a:pPr>
            <a:r>
              <a:rPr lang="en-US" sz="2400">
                <a:solidFill>
                  <a:schemeClr val="dk1"/>
                </a:solidFill>
                <a:latin typeface="Georgia"/>
                <a:ea typeface="Georgia"/>
                <a:cs typeface="Georgia"/>
                <a:sym typeface="Georgia"/>
              </a:rPr>
              <a:t>Find the common field on which to </a:t>
            </a:r>
            <a:r>
              <a:rPr lang="en-US" sz="2400">
                <a:solidFill>
                  <a:srgbClr val="7A1743"/>
                </a:solidFill>
                <a:latin typeface="Roboto Mono"/>
                <a:ea typeface="Roboto Mono"/>
                <a:cs typeface="Roboto Mono"/>
                <a:sym typeface="Roboto Mono"/>
              </a:rPr>
              <a:t>JOIN</a:t>
            </a:r>
            <a:r>
              <a:rPr lang="en-US" sz="2400">
                <a:solidFill>
                  <a:schemeClr val="dk1"/>
                </a:solidFill>
                <a:latin typeface="Georgia"/>
                <a:ea typeface="Georgia"/>
                <a:cs typeface="Georgia"/>
                <a:sym typeface="Georgia"/>
              </a:rPr>
              <a:t> them.</a:t>
            </a:r>
            <a:endParaRPr sz="2400">
              <a:solidFill>
                <a:schemeClr val="dk1"/>
              </a:solidFill>
              <a:latin typeface="Georgia"/>
              <a:ea typeface="Georgia"/>
              <a:cs typeface="Georgia"/>
              <a:sym typeface="Georgia"/>
            </a:endParaRPr>
          </a:p>
          <a:p>
            <a:pPr marL="457200" lvl="0" indent="-381000" rtl="0">
              <a:spcBef>
                <a:spcPts val="0"/>
              </a:spcBef>
              <a:spcAft>
                <a:spcPts val="0"/>
              </a:spcAft>
              <a:buClr>
                <a:schemeClr val="dk1"/>
              </a:buClr>
              <a:buSzPts val="2400"/>
              <a:buFont typeface="Georgia"/>
              <a:buAutoNum type="arabicPeriod"/>
            </a:pPr>
            <a:r>
              <a:rPr lang="en-US" sz="2400">
                <a:solidFill>
                  <a:schemeClr val="dk1"/>
                </a:solidFill>
                <a:latin typeface="Georgia"/>
                <a:ea typeface="Georgia"/>
                <a:cs typeface="Georgia"/>
                <a:sym typeface="Georgia"/>
              </a:rPr>
              <a:t>Limit results to the first 1000</a:t>
            </a:r>
            <a:endParaRPr sz="2400">
              <a:solidFill>
                <a:schemeClr val="dk1"/>
              </a:solidFill>
              <a:latin typeface="Georgia"/>
              <a:ea typeface="Georgia"/>
              <a:cs typeface="Georgia"/>
              <a:sym typeface="Georgia"/>
            </a:endParaRPr>
          </a:p>
          <a:p>
            <a:pPr marL="0" lvl="0" indent="0" rtl="0">
              <a:spcBef>
                <a:spcPts val="0"/>
              </a:spcBef>
              <a:spcAft>
                <a:spcPts val="0"/>
              </a:spcAft>
              <a:buClr>
                <a:schemeClr val="dk1"/>
              </a:buClr>
              <a:buFont typeface="Arial"/>
              <a:buNone/>
            </a:pPr>
            <a:endParaRPr sz="2400">
              <a:solidFill>
                <a:schemeClr val="dk1"/>
              </a:solidFill>
              <a:latin typeface="Georgia"/>
              <a:ea typeface="Georgia"/>
              <a:cs typeface="Georgia"/>
              <a:sym typeface="Georgia"/>
            </a:endParaRPr>
          </a:p>
          <a:p>
            <a:pPr marL="0" lvl="0" indent="0" rtl="0">
              <a:spcBef>
                <a:spcPts val="1000"/>
              </a:spcBef>
              <a:spcAft>
                <a:spcPts val="0"/>
              </a:spcAft>
              <a:buClr>
                <a:schemeClr val="dk1"/>
              </a:buClr>
              <a:buFont typeface="Arial"/>
              <a:buNone/>
            </a:pPr>
            <a:endParaRPr sz="2400">
              <a:solidFill>
                <a:schemeClr val="dk1"/>
              </a:solidFill>
              <a:latin typeface="Georgia"/>
              <a:ea typeface="Georgia"/>
              <a:cs typeface="Georgia"/>
              <a:sym typeface="Georgia"/>
            </a:endParaRPr>
          </a:p>
          <a:p>
            <a:pPr marL="0" marR="0" lvl="0" indent="0" algn="l" rtl="0">
              <a:lnSpc>
                <a:spcPct val="100000"/>
              </a:lnSpc>
              <a:spcBef>
                <a:spcPts val="1000"/>
              </a:spcBef>
              <a:spcAft>
                <a:spcPts val="0"/>
              </a:spcAft>
              <a:buClr>
                <a:srgbClr val="000000"/>
              </a:buClr>
              <a:buSzPts val="350"/>
              <a:buFont typeface="Arial"/>
              <a:buNone/>
            </a:pPr>
            <a:endParaRPr sz="2800">
              <a:solidFill>
                <a:schemeClr val="dk1"/>
              </a:solidFill>
              <a:latin typeface="Times New Roman"/>
              <a:ea typeface="Times New Roman"/>
              <a:cs typeface="Times New Roman"/>
              <a:sym typeface="Times New Roman"/>
            </a:endParaRPr>
          </a:p>
        </p:txBody>
      </p:sp>
      <p:sp>
        <p:nvSpPr>
          <p:cNvPr id="996" name="Google Shape;996;p130"/>
          <p:cNvSpPr/>
          <p:nvPr/>
        </p:nvSpPr>
        <p:spPr>
          <a:xfrm>
            <a:off x="635000" y="736600"/>
            <a:ext cx="116286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Oswald"/>
              <a:buNone/>
            </a:pPr>
            <a:r>
              <a:rPr lang="en-US" sz="3200" b="1" i="0" u="none" strike="noStrike" cap="none">
                <a:solidFill>
                  <a:srgbClr val="000000"/>
                </a:solidFill>
                <a:latin typeface="Oswald"/>
                <a:ea typeface="Oswald"/>
                <a:cs typeface="Oswald"/>
                <a:sym typeface="Oswald"/>
              </a:rPr>
              <a:t>JOINING SALES (salesorderdetail) TO PRODUCT</a:t>
            </a:r>
            <a:endParaRPr/>
          </a:p>
        </p:txBody>
      </p:sp>
      <p:cxnSp>
        <p:nvCxnSpPr>
          <p:cNvPr id="997" name="Google Shape;997;p130"/>
          <p:cNvCxnSpPr/>
          <p:nvPr/>
        </p:nvCxnSpPr>
        <p:spPr>
          <a:xfrm rot="10800000">
            <a:off x="2497950" y="1755450"/>
            <a:ext cx="0" cy="4661100"/>
          </a:xfrm>
          <a:prstGeom prst="straightConnector1">
            <a:avLst/>
          </a:prstGeom>
          <a:noFill/>
          <a:ln w="9525" cap="flat" cmpd="sng">
            <a:solidFill>
              <a:srgbClr val="B7B7B7"/>
            </a:solidFill>
            <a:prstDash val="solid"/>
            <a:round/>
            <a:headEnd type="none" w="sm" len="sm"/>
            <a:tailEnd type="none" w="sm" len="sm"/>
          </a:ln>
        </p:spPr>
      </p:cxnSp>
      <p:pic>
        <p:nvPicPr>
          <p:cNvPr id="998" name="Google Shape;998;p130"/>
          <p:cNvPicPr preferRelativeResize="0"/>
          <p:nvPr/>
        </p:nvPicPr>
        <p:blipFill rotWithShape="1">
          <a:blip r:embed="rId3">
            <a:alphaModFix/>
          </a:blip>
          <a:srcRect/>
          <a:stretch/>
        </p:blipFill>
        <p:spPr>
          <a:xfrm>
            <a:off x="1002300" y="3358200"/>
            <a:ext cx="952500" cy="952500"/>
          </a:xfrm>
          <a:prstGeom prst="rect">
            <a:avLst/>
          </a:prstGeom>
          <a:noFill/>
          <a:ln>
            <a:noFill/>
          </a:ln>
        </p:spPr>
      </p:pic>
      <p:sp>
        <p:nvSpPr>
          <p:cNvPr id="999" name="Google Shape;999;p130"/>
          <p:cNvSpPr txBox="1"/>
          <p:nvPr/>
        </p:nvSpPr>
        <p:spPr>
          <a:xfrm>
            <a:off x="635000" y="2391000"/>
            <a:ext cx="1646700" cy="3039300"/>
          </a:xfrm>
          <a:prstGeom prst="rect">
            <a:avLst/>
          </a:prstGeom>
          <a:noFill/>
          <a:ln>
            <a:noFill/>
          </a:ln>
        </p:spPr>
        <p:txBody>
          <a:bodyPr spcFirstLastPara="1" wrap="square" lIns="91425" tIns="91425" rIns="91425" bIns="91425" anchor="ctr" anchorCtr="0">
            <a:noAutofit/>
          </a:bodyPr>
          <a:lstStyle/>
          <a:p>
            <a:pPr marL="0" marR="0" lvl="0" indent="457200" algn="l" rtl="0">
              <a:lnSpc>
                <a:spcPct val="120000"/>
              </a:lnSpc>
              <a:spcBef>
                <a:spcPts val="0"/>
              </a:spcBef>
              <a:spcAft>
                <a:spcPts val="0"/>
              </a:spcAft>
              <a:buClr>
                <a:srgbClr val="FFFFFF"/>
              </a:buClr>
              <a:buSzPts val="275"/>
              <a:buFont typeface="Oswald"/>
              <a:buNone/>
            </a:pPr>
            <a:r>
              <a:rPr lang="en-US" sz="1100" b="1" i="0" u="none" strike="noStrike" cap="none">
                <a:solidFill>
                  <a:srgbClr val="FFFFFF"/>
                </a:solidFill>
                <a:latin typeface="Oswald"/>
                <a:ea typeface="Oswald"/>
                <a:cs typeface="Oswald"/>
                <a:sym typeface="Oswald"/>
              </a:rPr>
              <a:t>EXERCISE</a:t>
            </a:r>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a:solidFill>
                <a:srgbClr val="FFFFFF"/>
              </a:solidFill>
              <a:latin typeface="Oswald"/>
              <a:ea typeface="Oswald"/>
              <a:cs typeface="Oswald"/>
              <a:sym typeface="Oswald"/>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31"/>
          <p:cNvSpPr txBox="1">
            <a:spLocks noGrp="1"/>
          </p:cNvSpPr>
          <p:nvPr>
            <p:ph type="body" idx="1"/>
          </p:nvPr>
        </p:nvSpPr>
        <p:spPr>
          <a:xfrm>
            <a:off x="2649000" y="1783237"/>
            <a:ext cx="9998700" cy="410242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2800">
                <a:solidFill>
                  <a:schemeClr val="dk1"/>
                </a:solidFill>
                <a:latin typeface="Times New Roman"/>
                <a:ea typeface="Times New Roman"/>
                <a:cs typeface="Times New Roman"/>
                <a:sym typeface="Times New Roman"/>
              </a:rPr>
              <a:t>S</a:t>
            </a:r>
            <a:r>
              <a:rPr lang="en-US" sz="2800" b="0" i="0" u="none" strike="noStrike" cap="none">
                <a:solidFill>
                  <a:schemeClr val="dk1"/>
                </a:solidFill>
                <a:latin typeface="Times New Roman"/>
                <a:ea typeface="Times New Roman"/>
                <a:cs typeface="Times New Roman"/>
                <a:sym typeface="Times New Roman"/>
              </a:rPr>
              <a:t>olution:</a:t>
            </a:r>
            <a:r>
              <a:rPr lang="en-US" sz="2800" b="0" i="0" u="none" strike="noStrike" cap="none">
                <a:solidFill>
                  <a:schemeClr val="dk1"/>
                </a:solidFill>
                <a:latin typeface="Georgia"/>
                <a:ea typeface="Georgia"/>
                <a:cs typeface="Georgia"/>
                <a:sym typeface="Georgia"/>
              </a:rPr>
              <a:t>	</a:t>
            </a:r>
            <a:endParaRPr/>
          </a:p>
          <a:p>
            <a:pPr marL="0" marR="0" lvl="0" indent="0" algn="l" rtl="0">
              <a:lnSpc>
                <a:spcPct val="100000"/>
              </a:lnSpc>
              <a:spcBef>
                <a:spcPts val="0"/>
              </a:spcBef>
              <a:spcAft>
                <a:spcPts val="0"/>
              </a:spcAft>
              <a:buClr>
                <a:schemeClr val="dk1"/>
              </a:buClr>
              <a:buSzPts val="700"/>
              <a:buFont typeface="Georgia"/>
              <a:buNone/>
            </a:pPr>
            <a:r>
              <a:rPr lang="en-US" sz="2800" b="0" i="0" u="none" strike="noStrike" cap="none">
                <a:solidFill>
                  <a:schemeClr val="dk1"/>
                </a:solidFill>
                <a:latin typeface="Georgia"/>
                <a:ea typeface="Georgia"/>
                <a:cs typeface="Georgia"/>
                <a:sym typeface="Georgia"/>
              </a:rPr>
              <a:t>	</a:t>
            </a:r>
            <a:endParaRPr/>
          </a:p>
          <a:p>
            <a:pPr marL="457200" lvl="0" indent="0" rtl="0">
              <a:spcBef>
                <a:spcPts val="0"/>
              </a:spcBef>
              <a:spcAft>
                <a:spcPts val="0"/>
              </a:spcAft>
              <a:buClr>
                <a:schemeClr val="dk1"/>
              </a:buClr>
              <a:buFont typeface="Roboto Mono"/>
              <a:buNone/>
            </a:pPr>
            <a:r>
              <a:rPr lang="en-US" sz="2400">
                <a:latin typeface="Roboto Mono"/>
                <a:ea typeface="Roboto Mono"/>
                <a:cs typeface="Roboto Mono"/>
                <a:sym typeface="Roboto Mono"/>
              </a:rPr>
              <a:t>SELECT </a:t>
            </a:r>
            <a:endParaRPr sz="2400">
              <a:latin typeface="Roboto Mono"/>
              <a:ea typeface="Roboto Mono"/>
              <a:cs typeface="Roboto Mono"/>
              <a:sym typeface="Roboto Mono"/>
            </a:endParaRPr>
          </a:p>
          <a:p>
            <a:pPr marL="457200" lvl="0" indent="457200" rtl="0">
              <a:spcBef>
                <a:spcPts val="0"/>
              </a:spcBef>
              <a:spcAft>
                <a:spcPts val="0"/>
              </a:spcAft>
              <a:buClr>
                <a:schemeClr val="dk1"/>
              </a:buClr>
              <a:buFont typeface="Roboto Mono"/>
              <a:buNone/>
            </a:pPr>
            <a:r>
              <a:rPr lang="en-US" sz="2400">
                <a:latin typeface="Roboto Mono"/>
                <a:ea typeface="Roboto Mono"/>
                <a:cs typeface="Roboto Mono"/>
                <a:sym typeface="Roboto Mono"/>
              </a:rPr>
              <a:t>b.productid, </a:t>
            </a:r>
            <a:endParaRPr sz="2400">
              <a:latin typeface="Roboto Mono"/>
              <a:ea typeface="Roboto Mono"/>
              <a:cs typeface="Roboto Mono"/>
              <a:sym typeface="Roboto Mono"/>
            </a:endParaRPr>
          </a:p>
          <a:p>
            <a:pPr marL="457200" lvl="0" indent="457200" rtl="0">
              <a:spcBef>
                <a:spcPts val="0"/>
              </a:spcBef>
              <a:spcAft>
                <a:spcPts val="0"/>
              </a:spcAft>
              <a:buClr>
                <a:schemeClr val="dk1"/>
              </a:buClr>
              <a:buFont typeface="Roboto Mono"/>
              <a:buNone/>
            </a:pPr>
            <a:r>
              <a:rPr lang="en-US" sz="2400">
                <a:latin typeface="Roboto Mono"/>
                <a:ea typeface="Roboto Mono"/>
                <a:cs typeface="Roboto Mono"/>
                <a:sym typeface="Roboto Mono"/>
              </a:rPr>
              <a:t>b.name, </a:t>
            </a:r>
            <a:endParaRPr sz="2400">
              <a:latin typeface="Roboto Mono"/>
              <a:ea typeface="Roboto Mono"/>
              <a:cs typeface="Roboto Mono"/>
              <a:sym typeface="Roboto Mono"/>
            </a:endParaRPr>
          </a:p>
          <a:p>
            <a:pPr marL="457200" lvl="0" indent="457200" rtl="0">
              <a:spcBef>
                <a:spcPts val="0"/>
              </a:spcBef>
              <a:spcAft>
                <a:spcPts val="0"/>
              </a:spcAft>
              <a:buClr>
                <a:schemeClr val="dk1"/>
              </a:buClr>
              <a:buFont typeface="Roboto Mono"/>
              <a:buNone/>
            </a:pPr>
            <a:r>
              <a:rPr lang="en-US" sz="2400">
                <a:latin typeface="Roboto Mono"/>
                <a:ea typeface="Roboto Mono"/>
                <a:cs typeface="Roboto Mono"/>
                <a:sym typeface="Roboto Mono"/>
              </a:rPr>
              <a:t>a.unitprice</a:t>
            </a:r>
            <a:endParaRPr sz="2400"/>
          </a:p>
          <a:p>
            <a:pPr marL="0" lvl="0" indent="457200" rtl="0">
              <a:spcBef>
                <a:spcPts val="0"/>
              </a:spcBef>
              <a:spcAft>
                <a:spcPts val="0"/>
              </a:spcAft>
              <a:buClr>
                <a:schemeClr val="dk1"/>
              </a:buClr>
              <a:buSzPts val="350"/>
              <a:buFont typeface="Roboto Mono"/>
              <a:buNone/>
            </a:pPr>
            <a:r>
              <a:rPr lang="en-US" sz="2400">
                <a:latin typeface="Roboto Mono"/>
                <a:ea typeface="Roboto Mono"/>
                <a:cs typeface="Roboto Mono"/>
                <a:sym typeface="Roboto Mono"/>
              </a:rPr>
              <a:t>FROM sales.salesorderdetail AS a</a:t>
            </a:r>
            <a:endParaRPr sz="2400">
              <a:latin typeface="Roboto Mono"/>
              <a:ea typeface="Roboto Mono"/>
              <a:cs typeface="Roboto Mono"/>
              <a:sym typeface="Roboto Mono"/>
            </a:endParaRPr>
          </a:p>
          <a:p>
            <a:pPr marL="0" lvl="0" indent="457200" rtl="0">
              <a:spcBef>
                <a:spcPts val="0"/>
              </a:spcBef>
              <a:spcAft>
                <a:spcPts val="0"/>
              </a:spcAft>
              <a:buClr>
                <a:schemeClr val="dk1"/>
              </a:buClr>
              <a:buSzPts val="350"/>
              <a:buFont typeface="Roboto Mono"/>
              <a:buNone/>
            </a:pPr>
            <a:r>
              <a:rPr lang="en-US" sz="2400">
                <a:latin typeface="Roboto Mono"/>
                <a:ea typeface="Roboto Mono"/>
                <a:cs typeface="Roboto Mono"/>
                <a:sym typeface="Roboto Mono"/>
              </a:rPr>
              <a:t>INNER JOIN production.product AS b</a:t>
            </a:r>
            <a:endParaRPr sz="2400">
              <a:latin typeface="Roboto Mono"/>
              <a:ea typeface="Roboto Mono"/>
              <a:cs typeface="Roboto Mono"/>
              <a:sym typeface="Roboto Mono"/>
            </a:endParaRPr>
          </a:p>
          <a:p>
            <a:pPr marL="0" lvl="0" indent="457200" rtl="0">
              <a:spcBef>
                <a:spcPts val="0"/>
              </a:spcBef>
              <a:spcAft>
                <a:spcPts val="0"/>
              </a:spcAft>
              <a:buClr>
                <a:schemeClr val="dk1"/>
              </a:buClr>
              <a:buSzPts val="1100"/>
              <a:buFont typeface="Arial"/>
              <a:buNone/>
            </a:pPr>
            <a:r>
              <a:rPr lang="en-US" sz="2400">
                <a:latin typeface="Roboto Mono"/>
                <a:ea typeface="Roboto Mono"/>
                <a:cs typeface="Roboto Mono"/>
                <a:sym typeface="Roboto Mono"/>
              </a:rPr>
              <a:t>USING (productid);</a:t>
            </a:r>
            <a:endParaRPr sz="2400">
              <a:latin typeface="Roboto Mono"/>
              <a:ea typeface="Roboto Mono"/>
              <a:cs typeface="Roboto Mono"/>
              <a:sym typeface="Roboto Mono"/>
            </a:endParaRPr>
          </a:p>
          <a:p>
            <a:pPr marL="457200" lvl="0" indent="0" rtl="0">
              <a:spcBef>
                <a:spcPts val="0"/>
              </a:spcBef>
              <a:spcAft>
                <a:spcPts val="0"/>
              </a:spcAft>
              <a:buClr>
                <a:schemeClr val="dk1"/>
              </a:buClr>
              <a:buSzPts val="1100"/>
              <a:buFont typeface="Arial"/>
              <a:buNone/>
            </a:pPr>
            <a:endParaRPr sz="1800">
              <a:solidFill>
                <a:schemeClr val="dk1"/>
              </a:solidFill>
              <a:latin typeface="Roboto Mono"/>
              <a:ea typeface="Roboto Mono"/>
              <a:cs typeface="Roboto Mono"/>
              <a:sym typeface="Roboto Mono"/>
            </a:endParaRPr>
          </a:p>
          <a:p>
            <a:pPr marL="0" marR="0" lvl="0" indent="0" algn="l" rtl="0">
              <a:lnSpc>
                <a:spcPct val="115000"/>
              </a:lnSpc>
              <a:spcBef>
                <a:spcPts val="0"/>
              </a:spcBef>
              <a:spcAft>
                <a:spcPts val="0"/>
              </a:spcAft>
              <a:buClr>
                <a:srgbClr val="000000"/>
              </a:buClr>
              <a:buSzPts val="450"/>
              <a:buFont typeface="Arial"/>
              <a:buNone/>
            </a:pPr>
            <a:endParaRPr sz="2600">
              <a:solidFill>
                <a:schemeClr val="dk1"/>
              </a:solidFill>
              <a:latin typeface="Roboto Mono"/>
              <a:ea typeface="Roboto Mono"/>
              <a:cs typeface="Roboto Mono"/>
              <a:sym typeface="Roboto Mono"/>
            </a:endParaRPr>
          </a:p>
          <a:p>
            <a:pPr marL="457200" marR="0" lvl="0" indent="0" algn="l" rtl="0">
              <a:lnSpc>
                <a:spcPct val="115000"/>
              </a:lnSpc>
              <a:spcBef>
                <a:spcPts val="0"/>
              </a:spcBef>
              <a:spcAft>
                <a:spcPts val="0"/>
              </a:spcAft>
              <a:buClr>
                <a:srgbClr val="000000"/>
              </a:buClr>
              <a:buSzPts val="275"/>
              <a:buFont typeface="Arial"/>
              <a:buNone/>
            </a:pPr>
            <a:endParaRPr sz="1100" b="0" i="0" u="none" strike="noStrike" cap="none">
              <a:solidFill>
                <a:schemeClr val="dk1"/>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SzPts val="700"/>
              <a:buFont typeface="Arial"/>
              <a:buNone/>
            </a:pPr>
            <a:endParaRPr sz="28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700"/>
              <a:buFont typeface="Arial"/>
              <a:buNone/>
            </a:pPr>
            <a:endParaRPr sz="2800" b="0" i="0" u="none" strike="noStrike" cap="none">
              <a:solidFill>
                <a:srgbClr val="000000"/>
              </a:solidFill>
              <a:latin typeface="Georgia"/>
              <a:ea typeface="Georgia"/>
              <a:cs typeface="Georgia"/>
              <a:sym typeface="Georgia"/>
            </a:endParaRPr>
          </a:p>
          <a:p>
            <a:pPr marL="0" marR="0" lvl="0" indent="0" algn="l" rtl="0">
              <a:lnSpc>
                <a:spcPct val="100000"/>
              </a:lnSpc>
              <a:spcBef>
                <a:spcPts val="1000"/>
              </a:spcBef>
              <a:spcAft>
                <a:spcPts val="0"/>
              </a:spcAft>
              <a:buClr>
                <a:srgbClr val="000000"/>
              </a:buClr>
              <a:buSzPts val="350"/>
              <a:buFont typeface="Arial"/>
              <a:buNone/>
            </a:pPr>
            <a:endParaRPr sz="1400" b="0" i="0" u="none" strike="noStrike" cap="none">
              <a:solidFill>
                <a:srgbClr val="000000"/>
              </a:solidFill>
              <a:latin typeface="Georgia"/>
              <a:ea typeface="Georgia"/>
              <a:cs typeface="Georgia"/>
              <a:sym typeface="Georgia"/>
            </a:endParaRPr>
          </a:p>
        </p:txBody>
      </p:sp>
      <p:sp>
        <p:nvSpPr>
          <p:cNvPr id="1005" name="Google Shape;1005;p131"/>
          <p:cNvSpPr/>
          <p:nvPr/>
        </p:nvSpPr>
        <p:spPr>
          <a:xfrm>
            <a:off x="635000" y="736600"/>
            <a:ext cx="11628600" cy="4317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SzPts val="800"/>
              <a:buFont typeface="Oswald"/>
              <a:buNone/>
            </a:pPr>
            <a:r>
              <a:rPr lang="en-US" sz="3200" b="1">
                <a:solidFill>
                  <a:schemeClr val="dk1"/>
                </a:solidFill>
                <a:latin typeface="Oswald"/>
                <a:ea typeface="Oswald"/>
                <a:cs typeface="Oswald"/>
                <a:sym typeface="Oswald"/>
              </a:rPr>
              <a:t>JOINING SALES (salesorderdetail) TO PRODUCT</a:t>
            </a:r>
            <a:endParaRPr>
              <a:solidFill>
                <a:schemeClr val="dk1"/>
              </a:solidFill>
            </a:endParaRPr>
          </a:p>
          <a:p>
            <a:pPr marL="0" marR="0" lvl="0" indent="0" algn="l" rtl="0">
              <a:lnSpc>
                <a:spcPct val="100000"/>
              </a:lnSpc>
              <a:spcBef>
                <a:spcPts val="0"/>
              </a:spcBef>
              <a:spcAft>
                <a:spcPts val="0"/>
              </a:spcAft>
              <a:buClr>
                <a:srgbClr val="000000"/>
              </a:buClr>
              <a:buSzPts val="800"/>
              <a:buFont typeface="Oswald"/>
              <a:buNone/>
            </a:pPr>
            <a:endParaRPr sz="3200" b="1">
              <a:latin typeface="Oswald"/>
              <a:ea typeface="Oswald"/>
              <a:cs typeface="Oswald"/>
              <a:sym typeface="Oswald"/>
            </a:endParaRPr>
          </a:p>
        </p:txBody>
      </p:sp>
      <p:cxnSp>
        <p:nvCxnSpPr>
          <p:cNvPr id="1006" name="Google Shape;1006;p131"/>
          <p:cNvCxnSpPr/>
          <p:nvPr/>
        </p:nvCxnSpPr>
        <p:spPr>
          <a:xfrm rot="10800000">
            <a:off x="2497950" y="1755450"/>
            <a:ext cx="0" cy="4661100"/>
          </a:xfrm>
          <a:prstGeom prst="straightConnector1">
            <a:avLst/>
          </a:prstGeom>
          <a:noFill/>
          <a:ln w="9525" cap="flat" cmpd="sng">
            <a:solidFill>
              <a:srgbClr val="B7B7B7"/>
            </a:solidFill>
            <a:prstDash val="solid"/>
            <a:round/>
            <a:headEnd type="none" w="sm" len="sm"/>
            <a:tailEnd type="none" w="sm" len="sm"/>
          </a:ln>
        </p:spPr>
      </p:cxnSp>
      <p:pic>
        <p:nvPicPr>
          <p:cNvPr id="1007" name="Google Shape;1007;p131"/>
          <p:cNvPicPr preferRelativeResize="0"/>
          <p:nvPr/>
        </p:nvPicPr>
        <p:blipFill rotWithShape="1">
          <a:blip r:embed="rId3">
            <a:alphaModFix/>
          </a:blip>
          <a:srcRect/>
          <a:stretch/>
        </p:blipFill>
        <p:spPr>
          <a:xfrm>
            <a:off x="1002300" y="3358200"/>
            <a:ext cx="952500" cy="952500"/>
          </a:xfrm>
          <a:prstGeom prst="rect">
            <a:avLst/>
          </a:prstGeom>
          <a:noFill/>
          <a:ln>
            <a:noFill/>
          </a:ln>
        </p:spPr>
      </p:pic>
      <p:sp>
        <p:nvSpPr>
          <p:cNvPr id="1008" name="Google Shape;1008;p131"/>
          <p:cNvSpPr txBox="1"/>
          <p:nvPr/>
        </p:nvSpPr>
        <p:spPr>
          <a:xfrm>
            <a:off x="635000" y="2391000"/>
            <a:ext cx="1646700" cy="3039300"/>
          </a:xfrm>
          <a:prstGeom prst="rect">
            <a:avLst/>
          </a:prstGeom>
          <a:noFill/>
          <a:ln>
            <a:noFill/>
          </a:ln>
        </p:spPr>
        <p:txBody>
          <a:bodyPr spcFirstLastPara="1" wrap="square" lIns="91425" tIns="91425" rIns="91425" bIns="91425" anchor="ctr" anchorCtr="0">
            <a:noAutofit/>
          </a:bodyPr>
          <a:lstStyle/>
          <a:p>
            <a:pPr marL="0" marR="0" lvl="0" indent="457200" algn="l" rtl="0">
              <a:lnSpc>
                <a:spcPct val="120000"/>
              </a:lnSpc>
              <a:spcBef>
                <a:spcPts val="0"/>
              </a:spcBef>
              <a:spcAft>
                <a:spcPts val="0"/>
              </a:spcAft>
              <a:buClr>
                <a:srgbClr val="FFFFFF"/>
              </a:buClr>
              <a:buSzPts val="275"/>
              <a:buFont typeface="Oswald"/>
              <a:buNone/>
            </a:pPr>
            <a:r>
              <a:rPr lang="en-US" sz="1100" b="1" i="0" u="none" strike="noStrike" cap="none">
                <a:solidFill>
                  <a:srgbClr val="FFFFFF"/>
                </a:solidFill>
                <a:latin typeface="Oswald"/>
                <a:ea typeface="Oswald"/>
                <a:cs typeface="Oswald"/>
                <a:sym typeface="Oswald"/>
              </a:rPr>
              <a:t>EXERCISE</a:t>
            </a:r>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a:solidFill>
                <a:srgbClr val="FFFFFF"/>
              </a:solidFill>
              <a:latin typeface="Oswald"/>
              <a:ea typeface="Oswald"/>
              <a:cs typeface="Oswald"/>
              <a:sym typeface="Oswald"/>
            </a:endParaRP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32"/>
          <p:cNvSpPr txBox="1">
            <a:spLocks noGrp="1"/>
          </p:cNvSpPr>
          <p:nvPr>
            <p:ph type="body" idx="1"/>
          </p:nvPr>
        </p:nvSpPr>
        <p:spPr>
          <a:xfrm>
            <a:off x="2649000" y="1774899"/>
            <a:ext cx="9998700" cy="4271501"/>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SzPts val="1100"/>
              <a:buFont typeface="Arial"/>
              <a:buNone/>
            </a:pPr>
            <a:r>
              <a:rPr lang="en-US" sz="2400">
                <a:solidFill>
                  <a:schemeClr val="dk1"/>
                </a:solidFill>
                <a:latin typeface="Georgia"/>
                <a:ea typeface="Georgia"/>
                <a:cs typeface="Georgia"/>
                <a:sym typeface="Georgia"/>
              </a:rPr>
              <a:t>Write a query to discover which </a:t>
            </a:r>
            <a:r>
              <a:rPr lang="en-US" sz="2400">
                <a:solidFill>
                  <a:srgbClr val="7A1743"/>
                </a:solidFill>
                <a:latin typeface="Roboto Mono"/>
                <a:ea typeface="Roboto Mono"/>
                <a:cs typeface="Roboto Mono"/>
                <a:sym typeface="Roboto Mono"/>
              </a:rPr>
              <a:t>DISTINCT</a:t>
            </a:r>
            <a:r>
              <a:rPr lang="en-US" sz="2400">
                <a:solidFill>
                  <a:schemeClr val="dk1"/>
                </a:solidFill>
                <a:latin typeface="Georgia"/>
                <a:ea typeface="Georgia"/>
                <a:cs typeface="Georgia"/>
                <a:sym typeface="Georgia"/>
              </a:rPr>
              <a:t> orders were sold in Europe</a:t>
            </a:r>
            <a:endParaRPr sz="2400">
              <a:solidFill>
                <a:schemeClr val="dk1"/>
              </a:solidFill>
            </a:endParaRPr>
          </a:p>
          <a:p>
            <a:pPr marL="0" lvl="0" indent="0" rtl="0">
              <a:spcBef>
                <a:spcPts val="0"/>
              </a:spcBef>
              <a:spcAft>
                <a:spcPts val="0"/>
              </a:spcAft>
              <a:buClr>
                <a:schemeClr val="dk1"/>
              </a:buClr>
              <a:buFont typeface="Georgia"/>
              <a:buNone/>
            </a:pPr>
            <a:r>
              <a:rPr lang="en-US" sz="2400">
                <a:solidFill>
                  <a:schemeClr val="dk1"/>
                </a:solidFill>
                <a:latin typeface="Georgia"/>
                <a:ea typeface="Georgia"/>
                <a:cs typeface="Georgia"/>
                <a:sym typeface="Georgia"/>
              </a:rPr>
              <a:t>	</a:t>
            </a:r>
            <a:endParaRPr sz="2400">
              <a:solidFill>
                <a:schemeClr val="dk1"/>
              </a:solidFill>
            </a:endParaRPr>
          </a:p>
          <a:p>
            <a:pPr marL="457200" lvl="0" indent="-381000" rtl="0">
              <a:spcBef>
                <a:spcPts val="0"/>
              </a:spcBef>
              <a:spcAft>
                <a:spcPts val="0"/>
              </a:spcAft>
              <a:buClr>
                <a:schemeClr val="dk1"/>
              </a:buClr>
              <a:buSzPts val="2400"/>
              <a:buFont typeface="Georgia"/>
              <a:buChar char="●"/>
            </a:pPr>
            <a:r>
              <a:rPr lang="en-US" sz="2400">
                <a:solidFill>
                  <a:schemeClr val="dk1"/>
                </a:solidFill>
                <a:latin typeface="Georgia"/>
                <a:ea typeface="Georgia"/>
                <a:cs typeface="Georgia"/>
                <a:sym typeface="Georgia"/>
              </a:rPr>
              <a:t>Return the salesorderid and group (continent), name (country) columns.</a:t>
            </a:r>
            <a:endParaRPr sz="2400">
              <a:solidFill>
                <a:schemeClr val="dk1"/>
              </a:solidFill>
            </a:endParaRPr>
          </a:p>
          <a:p>
            <a:pPr marL="457200" lvl="0" indent="-381000" rtl="0">
              <a:spcBef>
                <a:spcPts val="0"/>
              </a:spcBef>
              <a:spcAft>
                <a:spcPts val="0"/>
              </a:spcAft>
              <a:buClr>
                <a:schemeClr val="dk1"/>
              </a:buClr>
              <a:buSzPts val="2400"/>
              <a:buChar char="●"/>
            </a:pPr>
            <a:r>
              <a:rPr lang="en-US" sz="2400">
                <a:solidFill>
                  <a:schemeClr val="dk1"/>
                </a:solidFill>
                <a:latin typeface="Georgia"/>
                <a:ea typeface="Georgia"/>
                <a:cs typeface="Georgia"/>
                <a:sym typeface="Georgia"/>
              </a:rPr>
              <a:t>Qualify </a:t>
            </a:r>
            <a:r>
              <a:rPr lang="en-US" sz="2400">
                <a:solidFill>
                  <a:srgbClr val="7A1743"/>
                </a:solidFill>
                <a:latin typeface="Roboto Mono"/>
                <a:ea typeface="Roboto Mono"/>
                <a:cs typeface="Roboto Mono"/>
                <a:sym typeface="Roboto Mono"/>
              </a:rPr>
              <a:t>DISTINCT</a:t>
            </a:r>
            <a:endParaRPr sz="2400">
              <a:solidFill>
                <a:srgbClr val="7A1743"/>
              </a:solidFill>
            </a:endParaRPr>
          </a:p>
          <a:p>
            <a:pPr marL="457200" lvl="0" indent="-381000" rtl="0">
              <a:spcBef>
                <a:spcPts val="0"/>
              </a:spcBef>
              <a:spcAft>
                <a:spcPts val="0"/>
              </a:spcAft>
              <a:buClr>
                <a:schemeClr val="dk1"/>
              </a:buClr>
              <a:buSzPts val="2400"/>
              <a:buChar char="●"/>
            </a:pPr>
            <a:r>
              <a:rPr lang="en-US" sz="2400">
                <a:solidFill>
                  <a:schemeClr val="dk1"/>
                </a:solidFill>
                <a:latin typeface="Georgia"/>
                <a:ea typeface="Georgia"/>
                <a:cs typeface="Georgia"/>
                <a:sym typeface="Georgia"/>
              </a:rPr>
              <a:t>Select appropriately aliased items </a:t>
            </a:r>
            <a:r>
              <a:rPr lang="en-US" sz="2400">
                <a:solidFill>
                  <a:srgbClr val="7A1743"/>
                </a:solidFill>
                <a:latin typeface="Roboto Mono"/>
                <a:ea typeface="Roboto Mono"/>
                <a:cs typeface="Roboto Mono"/>
                <a:sym typeface="Roboto Mono"/>
              </a:rPr>
              <a:t>FROM</a:t>
            </a:r>
            <a:r>
              <a:rPr lang="en-US" sz="2400">
                <a:solidFill>
                  <a:schemeClr val="dk1"/>
                </a:solidFill>
                <a:latin typeface="Georgia"/>
                <a:ea typeface="Georgia"/>
                <a:cs typeface="Georgia"/>
                <a:sym typeface="Georgia"/>
              </a:rPr>
              <a:t> the salesorderheader and salesterritory tables. </a:t>
            </a:r>
            <a:endParaRPr sz="2400">
              <a:solidFill>
                <a:schemeClr val="dk1"/>
              </a:solidFill>
            </a:endParaRPr>
          </a:p>
          <a:p>
            <a:pPr marL="457200" lvl="0" indent="-381000" rtl="0">
              <a:spcBef>
                <a:spcPts val="0"/>
              </a:spcBef>
              <a:spcAft>
                <a:spcPts val="0"/>
              </a:spcAft>
              <a:buClr>
                <a:schemeClr val="dk1"/>
              </a:buClr>
              <a:buSzPts val="2400"/>
              <a:buChar char="●"/>
            </a:pPr>
            <a:r>
              <a:rPr lang="en-US" sz="2400">
                <a:solidFill>
                  <a:schemeClr val="dk1"/>
                </a:solidFill>
                <a:latin typeface="Georgia"/>
                <a:ea typeface="Georgia"/>
                <a:cs typeface="Georgia"/>
                <a:sym typeface="Georgia"/>
              </a:rPr>
              <a:t>Connect the matching columns with the </a:t>
            </a:r>
            <a:r>
              <a:rPr lang="en-US" sz="2400">
                <a:solidFill>
                  <a:srgbClr val="7A1743"/>
                </a:solidFill>
                <a:latin typeface="Roboto Mono"/>
                <a:ea typeface="Roboto Mono"/>
                <a:cs typeface="Roboto Mono"/>
                <a:sym typeface="Roboto Mono"/>
              </a:rPr>
              <a:t>USING</a:t>
            </a:r>
            <a:r>
              <a:rPr lang="en-US" sz="2400">
                <a:solidFill>
                  <a:schemeClr val="dk1"/>
                </a:solidFill>
                <a:latin typeface="Georgia"/>
                <a:ea typeface="Georgia"/>
                <a:cs typeface="Georgia"/>
                <a:sym typeface="Georgia"/>
              </a:rPr>
              <a:t> structure.</a:t>
            </a:r>
            <a:endParaRPr sz="2400">
              <a:solidFill>
                <a:schemeClr val="dk1"/>
              </a:solidFill>
              <a:latin typeface="Georgia"/>
              <a:ea typeface="Georgia"/>
              <a:cs typeface="Georgia"/>
              <a:sym typeface="Georgia"/>
            </a:endParaRPr>
          </a:p>
          <a:p>
            <a:pPr marL="0" lvl="0" indent="0" rtl="0">
              <a:spcBef>
                <a:spcPts val="1000"/>
              </a:spcBef>
              <a:spcAft>
                <a:spcPts val="0"/>
              </a:spcAft>
              <a:buClr>
                <a:schemeClr val="dk1"/>
              </a:buClr>
              <a:buFont typeface="Arial"/>
              <a:buNone/>
            </a:pPr>
            <a:endParaRPr sz="2400">
              <a:solidFill>
                <a:schemeClr val="dk1"/>
              </a:solidFill>
              <a:latin typeface="Georgia"/>
              <a:ea typeface="Georgia"/>
              <a:cs typeface="Georgia"/>
              <a:sym typeface="Georgia"/>
            </a:endParaRPr>
          </a:p>
          <a:p>
            <a:pPr marL="0" marR="0" lvl="0" indent="0" algn="l" rtl="0">
              <a:lnSpc>
                <a:spcPct val="100000"/>
              </a:lnSpc>
              <a:spcBef>
                <a:spcPts val="1000"/>
              </a:spcBef>
              <a:spcAft>
                <a:spcPts val="0"/>
              </a:spcAft>
              <a:buClr>
                <a:srgbClr val="000000"/>
              </a:buClr>
              <a:buSzPts val="350"/>
              <a:buFont typeface="Arial"/>
              <a:buNone/>
            </a:pPr>
            <a:endParaRPr sz="2400">
              <a:solidFill>
                <a:schemeClr val="dk1"/>
              </a:solidFill>
              <a:latin typeface="Georgia"/>
              <a:ea typeface="Georgia"/>
              <a:cs typeface="Georgia"/>
              <a:sym typeface="Georgia"/>
            </a:endParaRPr>
          </a:p>
        </p:txBody>
      </p:sp>
      <p:sp>
        <p:nvSpPr>
          <p:cNvPr id="1014" name="Google Shape;1014;p132"/>
          <p:cNvSpPr/>
          <p:nvPr/>
        </p:nvSpPr>
        <p:spPr>
          <a:xfrm>
            <a:off x="635000" y="736600"/>
            <a:ext cx="11628600" cy="4317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SzPts val="800"/>
              <a:buFont typeface="Oswald"/>
              <a:buNone/>
            </a:pPr>
            <a:r>
              <a:rPr lang="en-US" sz="3200" b="1">
                <a:solidFill>
                  <a:schemeClr val="dk1"/>
                </a:solidFill>
                <a:latin typeface="Oswald"/>
                <a:ea typeface="Oswald"/>
                <a:cs typeface="Oswald"/>
                <a:sym typeface="Oswald"/>
              </a:rPr>
              <a:t>JOINING SALES (salesorderheader) TO TERRITORY (salesterritory)</a:t>
            </a:r>
            <a:endParaRPr/>
          </a:p>
        </p:txBody>
      </p:sp>
      <p:cxnSp>
        <p:nvCxnSpPr>
          <p:cNvPr id="1015" name="Google Shape;1015;p132"/>
          <p:cNvCxnSpPr/>
          <p:nvPr/>
        </p:nvCxnSpPr>
        <p:spPr>
          <a:xfrm rot="10800000">
            <a:off x="2497950" y="1755450"/>
            <a:ext cx="0" cy="4661100"/>
          </a:xfrm>
          <a:prstGeom prst="straightConnector1">
            <a:avLst/>
          </a:prstGeom>
          <a:noFill/>
          <a:ln w="9525" cap="flat" cmpd="sng">
            <a:solidFill>
              <a:srgbClr val="B7B7B7"/>
            </a:solidFill>
            <a:prstDash val="solid"/>
            <a:round/>
            <a:headEnd type="none" w="sm" len="sm"/>
            <a:tailEnd type="none" w="sm" len="sm"/>
          </a:ln>
        </p:spPr>
      </p:cxnSp>
      <p:pic>
        <p:nvPicPr>
          <p:cNvPr id="1016" name="Google Shape;1016;p132"/>
          <p:cNvPicPr preferRelativeResize="0"/>
          <p:nvPr/>
        </p:nvPicPr>
        <p:blipFill rotWithShape="1">
          <a:blip r:embed="rId3">
            <a:alphaModFix/>
          </a:blip>
          <a:srcRect/>
          <a:stretch/>
        </p:blipFill>
        <p:spPr>
          <a:xfrm>
            <a:off x="1002300" y="3358200"/>
            <a:ext cx="952500" cy="952500"/>
          </a:xfrm>
          <a:prstGeom prst="rect">
            <a:avLst/>
          </a:prstGeom>
          <a:noFill/>
          <a:ln>
            <a:noFill/>
          </a:ln>
        </p:spPr>
      </p:pic>
      <p:sp>
        <p:nvSpPr>
          <p:cNvPr id="1017" name="Google Shape;1017;p132"/>
          <p:cNvSpPr txBox="1"/>
          <p:nvPr/>
        </p:nvSpPr>
        <p:spPr>
          <a:xfrm>
            <a:off x="635000" y="2391000"/>
            <a:ext cx="1646700" cy="3039300"/>
          </a:xfrm>
          <a:prstGeom prst="rect">
            <a:avLst/>
          </a:prstGeom>
          <a:noFill/>
          <a:ln>
            <a:noFill/>
          </a:ln>
        </p:spPr>
        <p:txBody>
          <a:bodyPr spcFirstLastPara="1" wrap="square" lIns="91425" tIns="91425" rIns="91425" bIns="91425" anchor="ctr" anchorCtr="0">
            <a:noAutofit/>
          </a:bodyPr>
          <a:lstStyle/>
          <a:p>
            <a:pPr marL="0" marR="0" lvl="0" indent="457200" algn="l" rtl="0">
              <a:lnSpc>
                <a:spcPct val="120000"/>
              </a:lnSpc>
              <a:spcBef>
                <a:spcPts val="0"/>
              </a:spcBef>
              <a:spcAft>
                <a:spcPts val="0"/>
              </a:spcAft>
              <a:buClr>
                <a:srgbClr val="FFFFFF"/>
              </a:buClr>
              <a:buSzPts val="275"/>
              <a:buFont typeface="Oswald"/>
              <a:buNone/>
            </a:pPr>
            <a:r>
              <a:rPr lang="en-US" sz="1100" b="1" i="0" u="none" strike="noStrike" cap="none">
                <a:solidFill>
                  <a:srgbClr val="FFFFFF"/>
                </a:solidFill>
                <a:latin typeface="Oswald"/>
                <a:ea typeface="Oswald"/>
                <a:cs typeface="Oswald"/>
                <a:sym typeface="Oswald"/>
              </a:rPr>
              <a:t>EXERCISE</a:t>
            </a:r>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a:solidFill>
                <a:srgbClr val="FFFFFF"/>
              </a:solidFill>
              <a:latin typeface="Oswald"/>
              <a:ea typeface="Oswald"/>
              <a:cs typeface="Oswald"/>
              <a:sym typeface="Oswald"/>
            </a:endParaRPr>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33"/>
          <p:cNvSpPr txBox="1">
            <a:spLocks noGrp="1"/>
          </p:cNvSpPr>
          <p:nvPr>
            <p:ph type="body" idx="1"/>
          </p:nvPr>
        </p:nvSpPr>
        <p:spPr>
          <a:xfrm>
            <a:off x="2649000" y="1755451"/>
            <a:ext cx="9998700" cy="43596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SzPts val="1100"/>
              <a:buFont typeface="Arial"/>
              <a:buNone/>
            </a:pPr>
            <a:r>
              <a:rPr lang="en-US" sz="2400">
                <a:solidFill>
                  <a:schemeClr val="dk1"/>
                </a:solidFill>
                <a:latin typeface="Georgia"/>
                <a:ea typeface="Georgia"/>
                <a:cs typeface="Georgia"/>
                <a:sym typeface="Georgia"/>
              </a:rPr>
              <a:t>Sample Solution: </a:t>
            </a:r>
            <a:r>
              <a:rPr lang="en-US" sz="2400">
                <a:solidFill>
                  <a:srgbClr val="7A1743"/>
                </a:solidFill>
                <a:latin typeface="Roboto Mono"/>
                <a:ea typeface="Roboto Mono"/>
                <a:cs typeface="Roboto Mono"/>
                <a:sym typeface="Roboto Mono"/>
              </a:rPr>
              <a:t>DISTINCT</a:t>
            </a:r>
            <a:r>
              <a:rPr lang="en-US" sz="2400">
                <a:solidFill>
                  <a:schemeClr val="dk1"/>
                </a:solidFill>
                <a:latin typeface="Georgia"/>
                <a:ea typeface="Georgia"/>
                <a:cs typeface="Georgia"/>
                <a:sym typeface="Georgia"/>
              </a:rPr>
              <a:t> sales in Europe</a:t>
            </a:r>
            <a:endParaRPr sz="2400">
              <a:solidFill>
                <a:schemeClr val="dk1"/>
              </a:solidFill>
            </a:endParaRPr>
          </a:p>
          <a:p>
            <a:pPr marL="0" lvl="0" indent="0" rtl="0">
              <a:spcBef>
                <a:spcPts val="0"/>
              </a:spcBef>
              <a:spcAft>
                <a:spcPts val="0"/>
              </a:spcAft>
              <a:buClr>
                <a:schemeClr val="dk1"/>
              </a:buClr>
              <a:buFont typeface="Arial"/>
              <a:buNone/>
            </a:pPr>
            <a:endParaRPr sz="2400">
              <a:solidFill>
                <a:schemeClr val="dk1"/>
              </a:solidFill>
              <a:latin typeface="Georgia"/>
              <a:ea typeface="Georgia"/>
              <a:cs typeface="Georgia"/>
              <a:sym typeface="Georgia"/>
            </a:endParaRPr>
          </a:p>
          <a:p>
            <a:pPr marL="0" lvl="0" indent="0" rtl="0">
              <a:spcBef>
                <a:spcPts val="0"/>
              </a:spcBef>
              <a:spcAft>
                <a:spcPts val="0"/>
              </a:spcAft>
              <a:buClr>
                <a:schemeClr val="dk1"/>
              </a:buClr>
              <a:buFont typeface="Georgia"/>
              <a:buNone/>
            </a:pPr>
            <a:r>
              <a:rPr lang="en-US" sz="2400">
                <a:solidFill>
                  <a:schemeClr val="dk1"/>
                </a:solidFill>
                <a:latin typeface="Georgia"/>
                <a:ea typeface="Georgia"/>
                <a:cs typeface="Georgia"/>
                <a:sym typeface="Georgia"/>
              </a:rPr>
              <a:t>	</a:t>
            </a:r>
            <a:endParaRPr sz="2400">
              <a:solidFill>
                <a:schemeClr val="dk1"/>
              </a:solidFill>
            </a:endParaRPr>
          </a:p>
          <a:p>
            <a:pPr marL="0" lvl="0" indent="0" rtl="0">
              <a:lnSpc>
                <a:spcPct val="110000"/>
              </a:lnSpc>
              <a:spcBef>
                <a:spcPts val="0"/>
              </a:spcBef>
              <a:spcAft>
                <a:spcPts val="0"/>
              </a:spcAft>
              <a:buClr>
                <a:schemeClr val="dk1"/>
              </a:buClr>
              <a:buSzPts val="1100"/>
              <a:buFont typeface="Arial"/>
              <a:buNone/>
            </a:pPr>
            <a:r>
              <a:rPr lang="en-US" sz="2400">
                <a:solidFill>
                  <a:schemeClr val="dk1"/>
                </a:solidFill>
                <a:latin typeface="Roboto Mono"/>
                <a:ea typeface="Roboto Mono"/>
                <a:cs typeface="Roboto Mono"/>
                <a:sym typeface="Roboto Mono"/>
              </a:rPr>
              <a:t>SELECT DISTINCT ss.salesorderid, </a:t>
            </a:r>
            <a:endParaRPr sz="2400">
              <a:solidFill>
                <a:schemeClr val="dk1"/>
              </a:solidFill>
              <a:latin typeface="Roboto Mono"/>
              <a:ea typeface="Roboto Mono"/>
              <a:cs typeface="Roboto Mono"/>
              <a:sym typeface="Roboto Mono"/>
            </a:endParaRPr>
          </a:p>
          <a:p>
            <a:pPr marL="0" lvl="0" indent="457200" rtl="0">
              <a:lnSpc>
                <a:spcPct val="110000"/>
              </a:lnSpc>
              <a:spcBef>
                <a:spcPts val="0"/>
              </a:spcBef>
              <a:spcAft>
                <a:spcPts val="0"/>
              </a:spcAft>
              <a:buClr>
                <a:schemeClr val="dk1"/>
              </a:buClr>
              <a:buSzPts val="1100"/>
              <a:buFont typeface="Arial"/>
              <a:buNone/>
            </a:pPr>
            <a:r>
              <a:rPr lang="en-US" sz="2400">
                <a:solidFill>
                  <a:schemeClr val="dk1"/>
                </a:solidFill>
                <a:latin typeface="Roboto Mono"/>
                <a:ea typeface="Roboto Mono"/>
                <a:cs typeface="Roboto Mono"/>
                <a:sym typeface="Roboto Mono"/>
              </a:rPr>
              <a:t>st.group, </a:t>
            </a:r>
            <a:endParaRPr sz="2400">
              <a:solidFill>
                <a:schemeClr val="dk1"/>
              </a:solidFill>
              <a:latin typeface="Roboto Mono"/>
              <a:ea typeface="Roboto Mono"/>
              <a:cs typeface="Roboto Mono"/>
              <a:sym typeface="Roboto Mono"/>
            </a:endParaRPr>
          </a:p>
          <a:p>
            <a:pPr marL="0" lvl="0" indent="457200" rtl="0">
              <a:lnSpc>
                <a:spcPct val="110000"/>
              </a:lnSpc>
              <a:spcBef>
                <a:spcPts val="0"/>
              </a:spcBef>
              <a:spcAft>
                <a:spcPts val="0"/>
              </a:spcAft>
              <a:buClr>
                <a:schemeClr val="dk1"/>
              </a:buClr>
              <a:buSzPts val="1100"/>
              <a:buFont typeface="Arial"/>
              <a:buNone/>
            </a:pPr>
            <a:r>
              <a:rPr lang="en-US" sz="2400">
                <a:solidFill>
                  <a:schemeClr val="dk1"/>
                </a:solidFill>
                <a:latin typeface="Roboto Mono"/>
                <a:ea typeface="Roboto Mono"/>
                <a:cs typeface="Roboto Mono"/>
                <a:sym typeface="Roboto Mono"/>
              </a:rPr>
              <a:t>st.name</a:t>
            </a:r>
            <a:endParaRPr sz="2400">
              <a:solidFill>
                <a:schemeClr val="dk1"/>
              </a:solidFill>
              <a:latin typeface="Roboto Mono"/>
              <a:ea typeface="Roboto Mono"/>
              <a:cs typeface="Roboto Mono"/>
              <a:sym typeface="Roboto Mono"/>
            </a:endParaRPr>
          </a:p>
          <a:p>
            <a:pPr marL="0" lvl="0" indent="0" rtl="0">
              <a:lnSpc>
                <a:spcPct val="110000"/>
              </a:lnSpc>
              <a:spcBef>
                <a:spcPts val="0"/>
              </a:spcBef>
              <a:spcAft>
                <a:spcPts val="0"/>
              </a:spcAft>
              <a:buClr>
                <a:schemeClr val="dk1"/>
              </a:buClr>
              <a:buSzPts val="1100"/>
              <a:buFont typeface="Arial"/>
              <a:buNone/>
            </a:pPr>
            <a:r>
              <a:rPr lang="en-US" sz="2400">
                <a:solidFill>
                  <a:schemeClr val="dk1"/>
                </a:solidFill>
                <a:latin typeface="Roboto Mono"/>
                <a:ea typeface="Roboto Mono"/>
                <a:cs typeface="Roboto Mono"/>
                <a:sym typeface="Roboto Mono"/>
              </a:rPr>
              <a:t>FROM sales.salesorderheader AS ss</a:t>
            </a:r>
            <a:endParaRPr sz="2400">
              <a:solidFill>
                <a:schemeClr val="dk1"/>
              </a:solidFill>
              <a:latin typeface="Roboto Mono"/>
              <a:ea typeface="Roboto Mono"/>
              <a:cs typeface="Roboto Mono"/>
              <a:sym typeface="Roboto Mono"/>
            </a:endParaRPr>
          </a:p>
          <a:p>
            <a:pPr marL="0" lvl="0" indent="0" rtl="0">
              <a:lnSpc>
                <a:spcPct val="110000"/>
              </a:lnSpc>
              <a:spcBef>
                <a:spcPts val="0"/>
              </a:spcBef>
              <a:spcAft>
                <a:spcPts val="0"/>
              </a:spcAft>
              <a:buClr>
                <a:schemeClr val="dk1"/>
              </a:buClr>
              <a:buSzPts val="1100"/>
              <a:buFont typeface="Arial"/>
              <a:buNone/>
            </a:pPr>
            <a:r>
              <a:rPr lang="en-US" sz="2400">
                <a:solidFill>
                  <a:schemeClr val="dk1"/>
                </a:solidFill>
                <a:latin typeface="Roboto Mono"/>
                <a:ea typeface="Roboto Mono"/>
                <a:cs typeface="Roboto Mono"/>
                <a:sym typeface="Roboto Mono"/>
              </a:rPr>
              <a:t>INNER JOIN  sales.salesterritory AS st</a:t>
            </a:r>
            <a:endParaRPr sz="2400">
              <a:solidFill>
                <a:schemeClr val="dk1"/>
              </a:solidFill>
              <a:latin typeface="Roboto Mono"/>
              <a:ea typeface="Roboto Mono"/>
              <a:cs typeface="Roboto Mono"/>
              <a:sym typeface="Roboto Mono"/>
            </a:endParaRPr>
          </a:p>
          <a:p>
            <a:pPr marL="0" lvl="0" indent="0" rtl="0">
              <a:lnSpc>
                <a:spcPct val="110000"/>
              </a:lnSpc>
              <a:spcBef>
                <a:spcPts val="0"/>
              </a:spcBef>
              <a:spcAft>
                <a:spcPts val="0"/>
              </a:spcAft>
              <a:buClr>
                <a:schemeClr val="dk1"/>
              </a:buClr>
              <a:buSzPts val="1100"/>
              <a:buFont typeface="Arial"/>
              <a:buNone/>
            </a:pPr>
            <a:r>
              <a:rPr lang="en-US" sz="2400">
                <a:solidFill>
                  <a:schemeClr val="dk1"/>
                </a:solidFill>
                <a:latin typeface="Roboto Mono"/>
                <a:ea typeface="Roboto Mono"/>
                <a:cs typeface="Roboto Mono"/>
                <a:sym typeface="Roboto Mono"/>
              </a:rPr>
              <a:t>USING (territoryid)</a:t>
            </a:r>
            <a:endParaRPr sz="2400">
              <a:solidFill>
                <a:schemeClr val="dk1"/>
              </a:solidFill>
              <a:latin typeface="Roboto Mono"/>
              <a:ea typeface="Roboto Mono"/>
              <a:cs typeface="Roboto Mono"/>
              <a:sym typeface="Roboto Mono"/>
            </a:endParaRPr>
          </a:p>
          <a:p>
            <a:pPr marL="0" lvl="0" indent="0" rtl="0">
              <a:lnSpc>
                <a:spcPct val="110000"/>
              </a:lnSpc>
              <a:spcBef>
                <a:spcPts val="0"/>
              </a:spcBef>
              <a:spcAft>
                <a:spcPts val="0"/>
              </a:spcAft>
              <a:buClr>
                <a:schemeClr val="dk1"/>
              </a:buClr>
              <a:buSzPts val="1100"/>
              <a:buFont typeface="Arial"/>
              <a:buNone/>
            </a:pPr>
            <a:r>
              <a:rPr lang="en-US" sz="2400">
                <a:solidFill>
                  <a:schemeClr val="dk1"/>
                </a:solidFill>
                <a:latin typeface="Roboto Mono"/>
                <a:ea typeface="Roboto Mono"/>
                <a:cs typeface="Roboto Mono"/>
                <a:sym typeface="Roboto Mono"/>
              </a:rPr>
              <a:t>WHERE st.group ILIKE 'europe';</a:t>
            </a:r>
            <a:endParaRPr sz="2400">
              <a:solidFill>
                <a:schemeClr val="dk1"/>
              </a:solidFill>
              <a:latin typeface="Roboto Mono"/>
              <a:ea typeface="Roboto Mono"/>
              <a:cs typeface="Roboto Mono"/>
              <a:sym typeface="Roboto Mono"/>
            </a:endParaRPr>
          </a:p>
          <a:p>
            <a:pPr marL="0" lvl="0" indent="0" rtl="0">
              <a:lnSpc>
                <a:spcPct val="110000"/>
              </a:lnSpc>
              <a:spcBef>
                <a:spcPts val="0"/>
              </a:spcBef>
              <a:spcAft>
                <a:spcPts val="0"/>
              </a:spcAft>
              <a:buClr>
                <a:schemeClr val="dk1"/>
              </a:buClr>
              <a:buFont typeface="Roboto Mono"/>
              <a:buNone/>
            </a:pPr>
            <a:endParaRPr sz="2400">
              <a:solidFill>
                <a:schemeClr val="dk1"/>
              </a:solidFill>
              <a:latin typeface="Roboto Mono"/>
              <a:ea typeface="Roboto Mono"/>
              <a:cs typeface="Roboto Mono"/>
              <a:sym typeface="Roboto Mono"/>
            </a:endParaRPr>
          </a:p>
          <a:p>
            <a:pPr marL="457200" lvl="0" indent="0" rtl="0">
              <a:spcBef>
                <a:spcPts val="0"/>
              </a:spcBef>
              <a:spcAft>
                <a:spcPts val="0"/>
              </a:spcAft>
              <a:buClr>
                <a:schemeClr val="dk1"/>
              </a:buClr>
              <a:buFont typeface="Georgia"/>
              <a:buNone/>
            </a:pPr>
            <a:endParaRPr sz="2400">
              <a:solidFill>
                <a:schemeClr val="dk1"/>
              </a:solidFill>
              <a:latin typeface="Georgia"/>
              <a:ea typeface="Georgia"/>
              <a:cs typeface="Georgia"/>
              <a:sym typeface="Georgia"/>
            </a:endParaRPr>
          </a:p>
          <a:p>
            <a:pPr marL="0" lvl="0" indent="0" rtl="0">
              <a:spcBef>
                <a:spcPts val="1000"/>
              </a:spcBef>
              <a:spcAft>
                <a:spcPts val="0"/>
              </a:spcAft>
              <a:buClr>
                <a:schemeClr val="dk1"/>
              </a:buClr>
              <a:buFont typeface="Arial"/>
              <a:buNone/>
            </a:pPr>
            <a:endParaRPr sz="2400">
              <a:solidFill>
                <a:schemeClr val="dk1"/>
              </a:solidFill>
              <a:latin typeface="Georgia"/>
              <a:ea typeface="Georgia"/>
              <a:cs typeface="Georgia"/>
              <a:sym typeface="Georgia"/>
            </a:endParaRPr>
          </a:p>
          <a:p>
            <a:pPr marL="0" marR="0" lvl="0" indent="0" algn="l" rtl="0">
              <a:lnSpc>
                <a:spcPct val="100000"/>
              </a:lnSpc>
              <a:spcBef>
                <a:spcPts val="1000"/>
              </a:spcBef>
              <a:spcAft>
                <a:spcPts val="0"/>
              </a:spcAft>
              <a:buClr>
                <a:srgbClr val="000000"/>
              </a:buClr>
              <a:buSzPts val="350"/>
              <a:buFont typeface="Arial"/>
              <a:buNone/>
            </a:pPr>
            <a:endParaRPr sz="2800">
              <a:solidFill>
                <a:schemeClr val="dk1"/>
              </a:solidFill>
              <a:latin typeface="Georgia"/>
              <a:ea typeface="Georgia"/>
              <a:cs typeface="Georgia"/>
              <a:sym typeface="Georgia"/>
            </a:endParaRPr>
          </a:p>
        </p:txBody>
      </p:sp>
      <p:sp>
        <p:nvSpPr>
          <p:cNvPr id="1023" name="Google Shape;1023;p133"/>
          <p:cNvSpPr/>
          <p:nvPr/>
        </p:nvSpPr>
        <p:spPr>
          <a:xfrm>
            <a:off x="635000" y="736600"/>
            <a:ext cx="11628600" cy="4317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SzPts val="800"/>
              <a:buFont typeface="Oswald"/>
              <a:buNone/>
            </a:pPr>
            <a:r>
              <a:rPr lang="en-US" sz="3200" b="1">
                <a:solidFill>
                  <a:schemeClr val="dk1"/>
                </a:solidFill>
                <a:latin typeface="Oswald"/>
                <a:ea typeface="Oswald"/>
                <a:cs typeface="Oswald"/>
                <a:sym typeface="Oswald"/>
              </a:rPr>
              <a:t>JOINING SALES (salesorderheader) TO TERRITORY (salesterritory)</a:t>
            </a:r>
            <a:endParaRPr>
              <a:solidFill>
                <a:schemeClr val="dk1"/>
              </a:solidFill>
            </a:endParaRPr>
          </a:p>
          <a:p>
            <a:pPr marL="0" lvl="0" indent="0" rtl="0">
              <a:spcBef>
                <a:spcPts val="0"/>
              </a:spcBef>
              <a:spcAft>
                <a:spcPts val="0"/>
              </a:spcAft>
              <a:buClr>
                <a:schemeClr val="dk1"/>
              </a:buClr>
              <a:buSzPts val="800"/>
              <a:buFont typeface="Oswald"/>
              <a:buNone/>
            </a:pPr>
            <a:endParaRPr sz="3200" b="1">
              <a:solidFill>
                <a:schemeClr val="dk1"/>
              </a:solidFill>
              <a:latin typeface="Oswald"/>
              <a:ea typeface="Oswald"/>
              <a:cs typeface="Oswald"/>
              <a:sym typeface="Oswald"/>
            </a:endParaRPr>
          </a:p>
          <a:p>
            <a:pPr marL="0" marR="0" lvl="0" indent="0" algn="l" rtl="0">
              <a:lnSpc>
                <a:spcPct val="100000"/>
              </a:lnSpc>
              <a:spcBef>
                <a:spcPts val="0"/>
              </a:spcBef>
              <a:spcAft>
                <a:spcPts val="0"/>
              </a:spcAft>
              <a:buClr>
                <a:srgbClr val="000000"/>
              </a:buClr>
              <a:buSzPts val="800"/>
              <a:buFont typeface="Oswald"/>
              <a:buNone/>
            </a:pPr>
            <a:endParaRPr sz="3200" b="1">
              <a:latin typeface="Oswald"/>
              <a:ea typeface="Oswald"/>
              <a:cs typeface="Oswald"/>
              <a:sym typeface="Oswald"/>
            </a:endParaRPr>
          </a:p>
        </p:txBody>
      </p:sp>
      <p:cxnSp>
        <p:nvCxnSpPr>
          <p:cNvPr id="1024" name="Google Shape;1024;p133"/>
          <p:cNvCxnSpPr/>
          <p:nvPr/>
        </p:nvCxnSpPr>
        <p:spPr>
          <a:xfrm rot="10800000">
            <a:off x="2497950" y="1755450"/>
            <a:ext cx="0" cy="4661100"/>
          </a:xfrm>
          <a:prstGeom prst="straightConnector1">
            <a:avLst/>
          </a:prstGeom>
          <a:noFill/>
          <a:ln w="9525" cap="flat" cmpd="sng">
            <a:solidFill>
              <a:srgbClr val="B7B7B7"/>
            </a:solidFill>
            <a:prstDash val="solid"/>
            <a:round/>
            <a:headEnd type="none" w="sm" len="sm"/>
            <a:tailEnd type="none" w="sm" len="sm"/>
          </a:ln>
        </p:spPr>
      </p:cxnSp>
      <p:pic>
        <p:nvPicPr>
          <p:cNvPr id="1025" name="Google Shape;1025;p133"/>
          <p:cNvPicPr preferRelativeResize="0"/>
          <p:nvPr/>
        </p:nvPicPr>
        <p:blipFill rotWithShape="1">
          <a:blip r:embed="rId3">
            <a:alphaModFix/>
          </a:blip>
          <a:srcRect/>
          <a:stretch/>
        </p:blipFill>
        <p:spPr>
          <a:xfrm>
            <a:off x="1002300" y="3358200"/>
            <a:ext cx="952500" cy="952500"/>
          </a:xfrm>
          <a:prstGeom prst="rect">
            <a:avLst/>
          </a:prstGeom>
          <a:noFill/>
          <a:ln>
            <a:noFill/>
          </a:ln>
        </p:spPr>
      </p:pic>
      <p:sp>
        <p:nvSpPr>
          <p:cNvPr id="1026" name="Google Shape;1026;p133"/>
          <p:cNvSpPr txBox="1"/>
          <p:nvPr/>
        </p:nvSpPr>
        <p:spPr>
          <a:xfrm>
            <a:off x="635000" y="2391000"/>
            <a:ext cx="1646700" cy="3039300"/>
          </a:xfrm>
          <a:prstGeom prst="rect">
            <a:avLst/>
          </a:prstGeom>
          <a:noFill/>
          <a:ln>
            <a:noFill/>
          </a:ln>
        </p:spPr>
        <p:txBody>
          <a:bodyPr spcFirstLastPara="1" wrap="square" lIns="91425" tIns="91425" rIns="91425" bIns="91425" anchor="ctr" anchorCtr="0">
            <a:noAutofit/>
          </a:bodyPr>
          <a:lstStyle/>
          <a:p>
            <a:pPr marL="0" marR="0" lvl="0" indent="457200" algn="l" rtl="0">
              <a:lnSpc>
                <a:spcPct val="120000"/>
              </a:lnSpc>
              <a:spcBef>
                <a:spcPts val="0"/>
              </a:spcBef>
              <a:spcAft>
                <a:spcPts val="0"/>
              </a:spcAft>
              <a:buClr>
                <a:srgbClr val="FFFFFF"/>
              </a:buClr>
              <a:buSzPts val="275"/>
              <a:buFont typeface="Oswald"/>
              <a:buNone/>
            </a:pPr>
            <a:r>
              <a:rPr lang="en-US" sz="1100" b="1" i="0" u="none" strike="noStrike" cap="none">
                <a:solidFill>
                  <a:srgbClr val="FFFFFF"/>
                </a:solidFill>
                <a:latin typeface="Oswald"/>
                <a:ea typeface="Oswald"/>
                <a:cs typeface="Oswald"/>
                <a:sym typeface="Oswald"/>
              </a:rPr>
              <a:t>EXERCISE</a:t>
            </a:r>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a:solidFill>
                <a:srgbClr val="FFFFFF"/>
              </a:solidFill>
              <a:latin typeface="Oswald"/>
              <a:ea typeface="Oswald"/>
              <a:cs typeface="Oswald"/>
              <a:sym typeface="Oswald"/>
            </a:endParaRPr>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134"/>
          <p:cNvSpPr/>
          <p:nvPr/>
        </p:nvSpPr>
        <p:spPr>
          <a:xfrm>
            <a:off x="635000" y="1473200"/>
            <a:ext cx="117348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SzPts val="1400"/>
              <a:buFont typeface="Arial"/>
              <a:buNone/>
            </a:pPr>
            <a:endParaRPr sz="14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SzPts val="2000"/>
              <a:buFont typeface="Oswald"/>
              <a:buNone/>
            </a:pPr>
            <a:r>
              <a:rPr lang="en-US" sz="8000" b="1">
                <a:solidFill>
                  <a:srgbClr val="FFFFFF"/>
                </a:solidFill>
                <a:latin typeface="Oswald"/>
                <a:ea typeface="Oswald"/>
                <a:cs typeface="Oswald"/>
                <a:sym typeface="Oswald"/>
              </a:rPr>
              <a:t>GUIDED PRACTICE:</a:t>
            </a:r>
            <a:br>
              <a:rPr lang="en-US" sz="8000" b="1">
                <a:solidFill>
                  <a:srgbClr val="FFFFFF"/>
                </a:solidFill>
                <a:latin typeface="Oswald"/>
                <a:ea typeface="Oswald"/>
                <a:cs typeface="Oswald"/>
                <a:sym typeface="Oswald"/>
              </a:rPr>
            </a:br>
            <a:r>
              <a:rPr lang="en-US" sz="8000" b="1" i="0" u="none" strike="noStrike" cap="none">
                <a:solidFill>
                  <a:srgbClr val="FFFFFF"/>
                </a:solidFill>
                <a:latin typeface="Oswald"/>
                <a:ea typeface="Oswald"/>
                <a:cs typeface="Oswald"/>
                <a:sym typeface="Oswald"/>
              </a:rPr>
              <a:t>JOINING MULTIPLE TABLES</a:t>
            </a:r>
            <a:endParaRPr/>
          </a:p>
        </p:txBody>
      </p:sp>
      <p:sp>
        <p:nvSpPr>
          <p:cNvPr id="1032" name="Google Shape;1032;p134"/>
          <p:cNvSpPr/>
          <p:nvPr/>
        </p:nvSpPr>
        <p:spPr>
          <a:xfrm>
            <a:off x="635000" y="736600"/>
            <a:ext cx="10160100" cy="4317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Arial"/>
              <a:buNone/>
            </a:pPr>
            <a:r>
              <a:rPr lang="en-US" sz="3200" b="1">
                <a:solidFill>
                  <a:schemeClr val="dk1"/>
                </a:solidFill>
                <a:latin typeface="Oswald"/>
                <a:ea typeface="Oswald"/>
                <a:cs typeface="Oswald"/>
                <a:sym typeface="Oswald"/>
              </a:rPr>
              <a:t>JOINS &amp; UNIONS IN SQL</a:t>
            </a:r>
            <a:endParaRPr sz="3200" b="1">
              <a:solidFill>
                <a:schemeClr val="dk1"/>
              </a:solidFill>
              <a:latin typeface="Oswald"/>
              <a:ea typeface="Oswald"/>
              <a:cs typeface="Oswald"/>
              <a:sym typeface="Oswald"/>
            </a:endParaRPr>
          </a:p>
          <a:p>
            <a:pPr marL="0" marR="0" lvl="0" indent="0" algn="l" rtl="0">
              <a:lnSpc>
                <a:spcPct val="100000"/>
              </a:lnSpc>
              <a:spcBef>
                <a:spcPts val="0"/>
              </a:spcBef>
              <a:spcAft>
                <a:spcPts val="0"/>
              </a:spcAft>
              <a:buClr>
                <a:schemeClr val="dk1"/>
              </a:buClr>
              <a:buSzPts val="800"/>
              <a:buFont typeface="Arial"/>
              <a:buNone/>
            </a:pPr>
            <a:endParaRPr sz="3200" b="1">
              <a:solidFill>
                <a:schemeClr val="dk1"/>
              </a:solidFill>
              <a:latin typeface="Oswald"/>
              <a:ea typeface="Oswald"/>
              <a:cs typeface="Oswald"/>
              <a:sym typeface="Oswald"/>
            </a:endParaRPr>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135"/>
          <p:cNvSpPr txBox="1">
            <a:spLocks noGrp="1"/>
          </p:cNvSpPr>
          <p:nvPr>
            <p:ph type="body" idx="1"/>
          </p:nvPr>
        </p:nvSpPr>
        <p:spPr>
          <a:xfrm>
            <a:off x="635006" y="1358900"/>
            <a:ext cx="11734800" cy="38100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SzPts val="1100"/>
              <a:buFont typeface="Arial"/>
              <a:buNone/>
            </a:pPr>
            <a:r>
              <a:rPr lang="en-US" sz="2400">
                <a:solidFill>
                  <a:schemeClr val="dk1"/>
                </a:solidFill>
                <a:latin typeface="Georgia"/>
                <a:ea typeface="Georgia"/>
                <a:cs typeface="Georgia"/>
                <a:sym typeface="Georgia"/>
              </a:rPr>
              <a:t>Here’s an example of joining multiple tables together. Notice that the code repeats itself. </a:t>
            </a:r>
            <a:endParaRPr sz="2400">
              <a:solidFill>
                <a:schemeClr val="dk1"/>
              </a:solidFill>
            </a:endParaRPr>
          </a:p>
          <a:p>
            <a:pPr marL="0" lvl="0" indent="0" rtl="0">
              <a:spcBef>
                <a:spcPts val="0"/>
              </a:spcBef>
              <a:spcAft>
                <a:spcPts val="0"/>
              </a:spcAft>
              <a:buClr>
                <a:schemeClr val="dk1"/>
              </a:buClr>
              <a:buSzPts val="1100"/>
              <a:buFont typeface="Arial"/>
              <a:buNone/>
            </a:pPr>
            <a:endParaRPr sz="2400">
              <a:solidFill>
                <a:schemeClr val="dk1"/>
              </a:solidFill>
              <a:latin typeface="Georgia"/>
              <a:ea typeface="Georgia"/>
              <a:cs typeface="Georgia"/>
              <a:sym typeface="Georgia"/>
            </a:endParaRPr>
          </a:p>
          <a:p>
            <a:pPr marL="0" lvl="0" indent="0" rtl="0">
              <a:spcBef>
                <a:spcPts val="0"/>
              </a:spcBef>
              <a:spcAft>
                <a:spcPts val="0"/>
              </a:spcAft>
              <a:buClr>
                <a:schemeClr val="dk1"/>
              </a:buClr>
              <a:buSzPts val="1100"/>
              <a:buFont typeface="Arial"/>
              <a:buNone/>
            </a:pPr>
            <a:r>
              <a:rPr lang="en-US" sz="2400" b="1">
                <a:solidFill>
                  <a:schemeClr val="dk1"/>
                </a:solidFill>
                <a:latin typeface="Georgia"/>
                <a:ea typeface="Georgia"/>
                <a:cs typeface="Georgia"/>
                <a:sym typeface="Georgia"/>
              </a:rPr>
              <a:t>Tip</a:t>
            </a:r>
            <a:r>
              <a:rPr lang="en-US" sz="2400">
                <a:solidFill>
                  <a:schemeClr val="dk1"/>
                </a:solidFill>
                <a:latin typeface="Georgia"/>
                <a:ea typeface="Georgia"/>
                <a:cs typeface="Georgia"/>
                <a:sym typeface="Georgia"/>
              </a:rPr>
              <a:t>: It can be helpful to sketch and wireframe how your </a:t>
            </a:r>
            <a:r>
              <a:rPr lang="en-US" sz="2400">
                <a:solidFill>
                  <a:srgbClr val="7A1743"/>
                </a:solidFill>
                <a:latin typeface="Roboto Mono"/>
                <a:ea typeface="Roboto Mono"/>
                <a:cs typeface="Roboto Mono"/>
                <a:sym typeface="Roboto Mono"/>
              </a:rPr>
              <a:t>JOIN</a:t>
            </a:r>
            <a:r>
              <a:rPr lang="en-US" sz="2400">
                <a:solidFill>
                  <a:schemeClr val="dk1"/>
                </a:solidFill>
                <a:latin typeface="Roboto Mono"/>
                <a:ea typeface="Roboto Mono"/>
                <a:cs typeface="Roboto Mono"/>
                <a:sym typeface="Roboto Mono"/>
              </a:rPr>
              <a:t>s</a:t>
            </a:r>
            <a:r>
              <a:rPr lang="en-US" sz="2400">
                <a:solidFill>
                  <a:schemeClr val="dk1"/>
                </a:solidFill>
                <a:latin typeface="Georgia"/>
                <a:ea typeface="Georgia"/>
                <a:cs typeface="Georgia"/>
                <a:sym typeface="Georgia"/>
              </a:rPr>
              <a:t> will relate on a piece of paper before coding. </a:t>
            </a:r>
            <a:endParaRPr sz="2400">
              <a:solidFill>
                <a:schemeClr val="dk1"/>
              </a:solidFill>
            </a:endParaRPr>
          </a:p>
          <a:p>
            <a:pPr marL="0" lvl="0" indent="0" rtl="0">
              <a:spcBef>
                <a:spcPts val="0"/>
              </a:spcBef>
              <a:spcAft>
                <a:spcPts val="0"/>
              </a:spcAft>
              <a:buClr>
                <a:schemeClr val="dk1"/>
              </a:buClr>
              <a:buFont typeface="Arial"/>
              <a:buNone/>
            </a:pPr>
            <a:endParaRPr sz="2400">
              <a:solidFill>
                <a:schemeClr val="dk1"/>
              </a:solidFill>
              <a:latin typeface="Georgia"/>
              <a:ea typeface="Georgia"/>
              <a:cs typeface="Georgia"/>
              <a:sym typeface="Georgia"/>
            </a:endParaRPr>
          </a:p>
          <a:p>
            <a:pPr marL="457200" lvl="0" indent="0" rtl="0">
              <a:spcBef>
                <a:spcPts val="0"/>
              </a:spcBef>
              <a:spcAft>
                <a:spcPts val="0"/>
              </a:spcAft>
              <a:buClr>
                <a:schemeClr val="dk1"/>
              </a:buClr>
              <a:buFont typeface="Roboto Mono"/>
              <a:buNone/>
            </a:pPr>
            <a:r>
              <a:rPr lang="en-US" sz="2400">
                <a:solidFill>
                  <a:schemeClr val="dk1"/>
                </a:solidFill>
                <a:latin typeface="Roboto Mono"/>
                <a:ea typeface="Roboto Mono"/>
                <a:cs typeface="Roboto Mono"/>
                <a:sym typeface="Roboto Mono"/>
              </a:rPr>
              <a:t>SELECT </a:t>
            </a:r>
            <a:br>
              <a:rPr lang="en-US" sz="2400">
                <a:solidFill>
                  <a:schemeClr val="dk1"/>
                </a:solidFill>
                <a:latin typeface="Roboto Mono"/>
                <a:ea typeface="Roboto Mono"/>
                <a:cs typeface="Roboto Mono"/>
                <a:sym typeface="Roboto Mono"/>
              </a:rPr>
            </a:br>
            <a:r>
              <a:rPr lang="en-US" sz="2400">
                <a:solidFill>
                  <a:schemeClr val="dk1"/>
                </a:solidFill>
                <a:latin typeface="Roboto Mono"/>
                <a:ea typeface="Roboto Mono"/>
                <a:cs typeface="Roboto Mono"/>
                <a:sym typeface="Roboto Mono"/>
              </a:rPr>
              <a:t>	</a:t>
            </a:r>
            <a:r>
              <a:rPr lang="en-US" sz="2400">
                <a:solidFill>
                  <a:schemeClr val="accent2"/>
                </a:solidFill>
                <a:latin typeface="Roboto Mono"/>
                <a:ea typeface="Roboto Mono"/>
                <a:cs typeface="Roboto Mono"/>
                <a:sym typeface="Roboto Mono"/>
              </a:rPr>
              <a:t>b.field1</a:t>
            </a:r>
            <a:r>
              <a:rPr lang="en-US" sz="2400">
                <a:solidFill>
                  <a:schemeClr val="dk1"/>
                </a:solidFill>
                <a:latin typeface="Roboto Mono"/>
                <a:ea typeface="Roboto Mono"/>
                <a:cs typeface="Roboto Mono"/>
                <a:sym typeface="Roboto Mono"/>
              </a:rPr>
              <a:t>, </a:t>
            </a:r>
            <a:r>
              <a:rPr lang="en-US" sz="2400">
                <a:solidFill>
                  <a:schemeClr val="accent1"/>
                </a:solidFill>
                <a:latin typeface="Roboto Mono"/>
                <a:ea typeface="Roboto Mono"/>
                <a:cs typeface="Roboto Mono"/>
                <a:sym typeface="Roboto Mono"/>
              </a:rPr>
              <a:t>a.field2</a:t>
            </a:r>
            <a:r>
              <a:rPr lang="en-US" sz="2400">
                <a:solidFill>
                  <a:schemeClr val="dk1"/>
                </a:solidFill>
                <a:latin typeface="Roboto Mono"/>
                <a:ea typeface="Roboto Mono"/>
                <a:cs typeface="Roboto Mono"/>
                <a:sym typeface="Roboto Mono"/>
              </a:rPr>
              <a:t>, </a:t>
            </a:r>
            <a:r>
              <a:rPr lang="en-US" sz="2400">
                <a:solidFill>
                  <a:schemeClr val="accent1"/>
                </a:solidFill>
                <a:latin typeface="Roboto Mono"/>
                <a:ea typeface="Roboto Mono"/>
                <a:cs typeface="Roboto Mono"/>
                <a:sym typeface="Roboto Mono"/>
              </a:rPr>
              <a:t>a.field3</a:t>
            </a:r>
            <a:r>
              <a:rPr lang="en-US" sz="2400">
                <a:solidFill>
                  <a:schemeClr val="dk1"/>
                </a:solidFill>
                <a:latin typeface="Roboto Mono"/>
                <a:ea typeface="Roboto Mono"/>
                <a:cs typeface="Roboto Mono"/>
                <a:sym typeface="Roboto Mono"/>
              </a:rPr>
              <a:t>, </a:t>
            </a:r>
            <a:r>
              <a:rPr lang="en-US" sz="2400">
                <a:solidFill>
                  <a:schemeClr val="accent6"/>
                </a:solidFill>
                <a:latin typeface="Roboto Mono"/>
                <a:ea typeface="Roboto Mono"/>
                <a:cs typeface="Roboto Mono"/>
                <a:sym typeface="Roboto Mono"/>
              </a:rPr>
              <a:t>c.field4</a:t>
            </a:r>
            <a:endParaRPr sz="2400">
              <a:solidFill>
                <a:schemeClr val="dk1"/>
              </a:solidFill>
            </a:endParaRPr>
          </a:p>
          <a:p>
            <a:pPr marL="457200" lvl="0" indent="0" rtl="0">
              <a:spcBef>
                <a:spcPts val="0"/>
              </a:spcBef>
              <a:spcAft>
                <a:spcPts val="0"/>
              </a:spcAft>
              <a:buClr>
                <a:schemeClr val="dk1"/>
              </a:buClr>
              <a:buFont typeface="Roboto Mono"/>
              <a:buNone/>
            </a:pPr>
            <a:r>
              <a:rPr lang="en-US" sz="2400">
                <a:solidFill>
                  <a:schemeClr val="dk1"/>
                </a:solidFill>
                <a:latin typeface="Roboto Mono"/>
                <a:ea typeface="Roboto Mono"/>
                <a:cs typeface="Roboto Mono"/>
                <a:sym typeface="Roboto Mono"/>
              </a:rPr>
              <a:t>FROM </a:t>
            </a:r>
            <a:r>
              <a:rPr lang="en-US" sz="2400">
                <a:solidFill>
                  <a:schemeClr val="accent1"/>
                </a:solidFill>
                <a:latin typeface="Roboto Mono"/>
                <a:ea typeface="Roboto Mono"/>
                <a:cs typeface="Roboto Mono"/>
                <a:sym typeface="Roboto Mono"/>
              </a:rPr>
              <a:t>table1</a:t>
            </a:r>
            <a:r>
              <a:rPr lang="en-US" sz="2400">
                <a:solidFill>
                  <a:schemeClr val="dk1"/>
                </a:solidFill>
                <a:latin typeface="Roboto Mono"/>
                <a:ea typeface="Roboto Mono"/>
                <a:cs typeface="Roboto Mono"/>
                <a:sym typeface="Roboto Mono"/>
              </a:rPr>
              <a:t> </a:t>
            </a:r>
            <a:r>
              <a:rPr lang="en-US" sz="2400">
                <a:solidFill>
                  <a:schemeClr val="accent1"/>
                </a:solidFill>
                <a:latin typeface="Roboto Mono"/>
                <a:ea typeface="Roboto Mono"/>
                <a:cs typeface="Roboto Mono"/>
                <a:sym typeface="Roboto Mono"/>
              </a:rPr>
              <a:t>a</a:t>
            </a:r>
            <a:endParaRPr sz="2400">
              <a:solidFill>
                <a:schemeClr val="dk1"/>
              </a:solidFill>
            </a:endParaRPr>
          </a:p>
          <a:p>
            <a:pPr marL="457200" lvl="0" indent="0" rtl="0">
              <a:spcBef>
                <a:spcPts val="0"/>
              </a:spcBef>
              <a:spcAft>
                <a:spcPts val="0"/>
              </a:spcAft>
              <a:buClr>
                <a:schemeClr val="dk1"/>
              </a:buClr>
              <a:buFont typeface="Roboto Mono"/>
              <a:buNone/>
            </a:pPr>
            <a:r>
              <a:rPr lang="en-US" sz="2400">
                <a:solidFill>
                  <a:schemeClr val="dk1"/>
                </a:solidFill>
                <a:latin typeface="Roboto Mono"/>
                <a:ea typeface="Roboto Mono"/>
                <a:cs typeface="Roboto Mono"/>
                <a:sym typeface="Roboto Mono"/>
              </a:rPr>
              <a:t>INNER JOIN </a:t>
            </a:r>
            <a:r>
              <a:rPr lang="en-US" sz="2400">
                <a:solidFill>
                  <a:schemeClr val="accent2"/>
                </a:solidFill>
                <a:latin typeface="Roboto Mono"/>
                <a:ea typeface="Roboto Mono"/>
                <a:cs typeface="Roboto Mono"/>
                <a:sym typeface="Roboto Mono"/>
              </a:rPr>
              <a:t>table2 b</a:t>
            </a:r>
            <a:endParaRPr sz="2400">
              <a:solidFill>
                <a:schemeClr val="dk1"/>
              </a:solidFill>
            </a:endParaRPr>
          </a:p>
          <a:p>
            <a:pPr marL="457200" lvl="0" indent="0" rtl="0">
              <a:spcBef>
                <a:spcPts val="0"/>
              </a:spcBef>
              <a:spcAft>
                <a:spcPts val="0"/>
              </a:spcAft>
              <a:buClr>
                <a:schemeClr val="dk1"/>
              </a:buClr>
              <a:buFont typeface="Roboto Mono"/>
              <a:buNone/>
            </a:pPr>
            <a:r>
              <a:rPr lang="en-US" sz="2400">
                <a:solidFill>
                  <a:schemeClr val="dk1"/>
                </a:solidFill>
                <a:latin typeface="Roboto Mono"/>
                <a:ea typeface="Roboto Mono"/>
                <a:cs typeface="Roboto Mono"/>
                <a:sym typeface="Roboto Mono"/>
              </a:rPr>
              <a:t>	ON </a:t>
            </a:r>
            <a:r>
              <a:rPr lang="en-US" sz="2400">
                <a:solidFill>
                  <a:schemeClr val="accent1"/>
                </a:solidFill>
                <a:latin typeface="Roboto Mono"/>
                <a:ea typeface="Roboto Mono"/>
                <a:cs typeface="Roboto Mono"/>
                <a:sym typeface="Roboto Mono"/>
              </a:rPr>
              <a:t>a.field1 </a:t>
            </a:r>
            <a:r>
              <a:rPr lang="en-US" sz="2400">
                <a:solidFill>
                  <a:schemeClr val="dk1"/>
                </a:solidFill>
                <a:latin typeface="Roboto Mono"/>
                <a:ea typeface="Roboto Mono"/>
                <a:cs typeface="Roboto Mono"/>
                <a:sym typeface="Roboto Mono"/>
              </a:rPr>
              <a:t>= </a:t>
            </a:r>
            <a:r>
              <a:rPr lang="en-US" sz="2400">
                <a:solidFill>
                  <a:schemeClr val="accent2"/>
                </a:solidFill>
                <a:latin typeface="Roboto Mono"/>
                <a:ea typeface="Roboto Mono"/>
                <a:cs typeface="Roboto Mono"/>
                <a:sym typeface="Roboto Mono"/>
              </a:rPr>
              <a:t>b.field1</a:t>
            </a:r>
            <a:endParaRPr sz="2400">
              <a:solidFill>
                <a:schemeClr val="dk1"/>
              </a:solidFill>
            </a:endParaRPr>
          </a:p>
          <a:p>
            <a:pPr marL="457200" lvl="0" indent="0" rtl="0">
              <a:spcBef>
                <a:spcPts val="0"/>
              </a:spcBef>
              <a:spcAft>
                <a:spcPts val="0"/>
              </a:spcAft>
              <a:buClr>
                <a:schemeClr val="dk1"/>
              </a:buClr>
              <a:buFont typeface="Roboto Mono"/>
              <a:buNone/>
            </a:pPr>
            <a:r>
              <a:rPr lang="en-US" sz="2400">
                <a:solidFill>
                  <a:schemeClr val="dk1"/>
                </a:solidFill>
                <a:latin typeface="Roboto Mono"/>
                <a:ea typeface="Roboto Mono"/>
                <a:cs typeface="Roboto Mono"/>
                <a:sym typeface="Roboto Mono"/>
              </a:rPr>
              <a:t>INNER JOIN </a:t>
            </a:r>
            <a:r>
              <a:rPr lang="en-US" sz="2400">
                <a:solidFill>
                  <a:schemeClr val="accent6"/>
                </a:solidFill>
                <a:latin typeface="Roboto Mono"/>
                <a:ea typeface="Roboto Mono"/>
                <a:cs typeface="Roboto Mono"/>
                <a:sym typeface="Roboto Mono"/>
              </a:rPr>
              <a:t>table3 c</a:t>
            </a:r>
            <a:endParaRPr sz="2400">
              <a:solidFill>
                <a:schemeClr val="dk1"/>
              </a:solidFill>
            </a:endParaRPr>
          </a:p>
          <a:p>
            <a:pPr marL="457200" lvl="0" indent="0" rtl="0">
              <a:spcBef>
                <a:spcPts val="0"/>
              </a:spcBef>
              <a:spcAft>
                <a:spcPts val="0"/>
              </a:spcAft>
              <a:buClr>
                <a:schemeClr val="dk1"/>
              </a:buClr>
              <a:buFont typeface="Roboto Mono"/>
              <a:buNone/>
            </a:pPr>
            <a:r>
              <a:rPr lang="en-US" sz="2400">
                <a:solidFill>
                  <a:schemeClr val="dk1"/>
                </a:solidFill>
                <a:latin typeface="Roboto Mono"/>
                <a:ea typeface="Roboto Mono"/>
                <a:cs typeface="Roboto Mono"/>
                <a:sym typeface="Roboto Mono"/>
              </a:rPr>
              <a:t>	ON </a:t>
            </a:r>
            <a:r>
              <a:rPr lang="en-US" sz="2400">
                <a:solidFill>
                  <a:schemeClr val="accent1"/>
                </a:solidFill>
                <a:latin typeface="Roboto Mono"/>
                <a:ea typeface="Roboto Mono"/>
                <a:cs typeface="Roboto Mono"/>
                <a:sym typeface="Roboto Mono"/>
              </a:rPr>
              <a:t>a.field1 </a:t>
            </a:r>
            <a:r>
              <a:rPr lang="en-US" sz="2400">
                <a:solidFill>
                  <a:schemeClr val="dk1"/>
                </a:solidFill>
                <a:latin typeface="Roboto Mono"/>
                <a:ea typeface="Roboto Mono"/>
                <a:cs typeface="Roboto Mono"/>
                <a:sym typeface="Roboto Mono"/>
              </a:rPr>
              <a:t>= </a:t>
            </a:r>
            <a:r>
              <a:rPr lang="en-US" sz="2400">
                <a:solidFill>
                  <a:schemeClr val="accent6"/>
                </a:solidFill>
                <a:latin typeface="Roboto Mono"/>
                <a:ea typeface="Roboto Mono"/>
                <a:cs typeface="Roboto Mono"/>
                <a:sym typeface="Roboto Mono"/>
              </a:rPr>
              <a:t>c.field1</a:t>
            </a:r>
            <a:endParaRPr sz="2400">
              <a:solidFill>
                <a:schemeClr val="dk1"/>
              </a:solidFill>
            </a:endParaRPr>
          </a:p>
          <a:p>
            <a:pPr marL="457200" lvl="0" indent="0" rtl="0">
              <a:spcBef>
                <a:spcPts val="0"/>
              </a:spcBef>
              <a:spcAft>
                <a:spcPts val="0"/>
              </a:spcAft>
              <a:buClr>
                <a:schemeClr val="dk1"/>
              </a:buClr>
              <a:buFont typeface="Roboto Mono"/>
              <a:buNone/>
            </a:pPr>
            <a:r>
              <a:rPr lang="en-US" sz="2400">
                <a:solidFill>
                  <a:schemeClr val="dk1"/>
                </a:solidFill>
                <a:latin typeface="Roboto Mono"/>
                <a:ea typeface="Roboto Mono"/>
                <a:cs typeface="Roboto Mono"/>
                <a:sym typeface="Roboto Mono"/>
              </a:rPr>
              <a:t>ORDER BY </a:t>
            </a:r>
            <a:r>
              <a:rPr lang="en-US" sz="2400">
                <a:solidFill>
                  <a:schemeClr val="accent2"/>
                </a:solidFill>
                <a:latin typeface="Roboto Mono"/>
                <a:ea typeface="Roboto Mono"/>
                <a:cs typeface="Roboto Mono"/>
                <a:sym typeface="Roboto Mono"/>
              </a:rPr>
              <a:t>b.field1</a:t>
            </a:r>
            <a:endParaRPr sz="2400">
              <a:solidFill>
                <a:schemeClr val="dk1"/>
              </a:solidFill>
              <a:latin typeface="Georgia"/>
              <a:ea typeface="Georgia"/>
              <a:cs typeface="Georgia"/>
              <a:sym typeface="Georgia"/>
            </a:endParaRPr>
          </a:p>
          <a:p>
            <a:pPr marL="0" lvl="0" indent="0" rtl="0">
              <a:spcBef>
                <a:spcPts val="1000"/>
              </a:spcBef>
              <a:spcAft>
                <a:spcPts val="0"/>
              </a:spcAft>
              <a:buClr>
                <a:schemeClr val="dk1"/>
              </a:buClr>
              <a:buFont typeface="Arial"/>
              <a:buNone/>
            </a:pPr>
            <a:endParaRPr sz="2400">
              <a:solidFill>
                <a:schemeClr val="dk1"/>
              </a:solidFill>
              <a:latin typeface="Georgia"/>
              <a:ea typeface="Georgia"/>
              <a:cs typeface="Georgia"/>
              <a:sym typeface="Georgia"/>
            </a:endParaRPr>
          </a:p>
          <a:p>
            <a:pPr marL="0" marR="0" lvl="0" indent="0" algn="l" rtl="0">
              <a:lnSpc>
                <a:spcPct val="100000"/>
              </a:lnSpc>
              <a:spcBef>
                <a:spcPts val="1000"/>
              </a:spcBef>
              <a:spcAft>
                <a:spcPts val="0"/>
              </a:spcAft>
              <a:buClr>
                <a:srgbClr val="000000"/>
              </a:buClr>
              <a:buSzPts val="350"/>
              <a:buFont typeface="Arial"/>
              <a:buNone/>
            </a:pPr>
            <a:endParaRPr sz="2800">
              <a:solidFill>
                <a:schemeClr val="dk1"/>
              </a:solidFill>
              <a:latin typeface="Georgia"/>
              <a:ea typeface="Georgia"/>
              <a:cs typeface="Georgia"/>
              <a:sym typeface="Georgia"/>
            </a:endParaRPr>
          </a:p>
        </p:txBody>
      </p:sp>
      <p:sp>
        <p:nvSpPr>
          <p:cNvPr id="1038" name="Google Shape;1038;p135"/>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Oswald"/>
              <a:buNone/>
            </a:pPr>
            <a:r>
              <a:rPr lang="en-US" sz="3200" b="1" i="0" u="none" strike="noStrike" cap="none">
                <a:solidFill>
                  <a:srgbClr val="000000"/>
                </a:solidFill>
                <a:latin typeface="Oswald"/>
                <a:ea typeface="Oswald"/>
                <a:cs typeface="Oswald"/>
                <a:sym typeface="Oswald"/>
              </a:rPr>
              <a:t>JOINING MULTIPLE TABLES</a:t>
            </a:r>
            <a:endParaRP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136"/>
          <p:cNvSpPr/>
          <p:nvPr/>
        </p:nvSpPr>
        <p:spPr>
          <a:xfrm>
            <a:off x="635000" y="1473200"/>
            <a:ext cx="117348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SzPts val="1400"/>
              <a:buFont typeface="Arial"/>
              <a:buNone/>
            </a:pPr>
            <a:endParaRPr sz="14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SzPts val="2000"/>
              <a:buFont typeface="Oswald"/>
              <a:buNone/>
            </a:pPr>
            <a:r>
              <a:rPr lang="en-US" sz="8000" b="1" i="0" u="none" strike="noStrike" cap="none">
                <a:solidFill>
                  <a:srgbClr val="FFFFFF"/>
                </a:solidFill>
                <a:latin typeface="Oswald"/>
                <a:ea typeface="Oswald"/>
                <a:cs typeface="Oswald"/>
                <a:sym typeface="Oswald"/>
              </a:rPr>
              <a:t>INDEPENDENT PRACTICE: </a:t>
            </a:r>
            <a:endParaRPr/>
          </a:p>
          <a:p>
            <a:pPr marL="0" marR="0" lvl="0" indent="0" algn="l" rtl="0">
              <a:lnSpc>
                <a:spcPct val="88333"/>
              </a:lnSpc>
              <a:spcBef>
                <a:spcPts val="0"/>
              </a:spcBef>
              <a:spcAft>
                <a:spcPts val="0"/>
              </a:spcAft>
              <a:buClr>
                <a:srgbClr val="FFFFFF"/>
              </a:buClr>
              <a:buSzPts val="2000"/>
              <a:buFont typeface="Oswald"/>
              <a:buNone/>
            </a:pPr>
            <a:r>
              <a:rPr lang="en-US" sz="8000" b="1" i="0" u="none" strike="noStrike" cap="none">
                <a:solidFill>
                  <a:srgbClr val="FFFFFF"/>
                </a:solidFill>
                <a:latin typeface="Oswald"/>
                <a:ea typeface="Oswald"/>
                <a:cs typeface="Oswald"/>
                <a:sym typeface="Oswald"/>
              </a:rPr>
              <a:t>JOINING MULTIPLE </a:t>
            </a:r>
            <a:endParaRPr/>
          </a:p>
          <a:p>
            <a:pPr marL="0" marR="0" lvl="0" indent="0" algn="l" rtl="0">
              <a:lnSpc>
                <a:spcPct val="88333"/>
              </a:lnSpc>
              <a:spcBef>
                <a:spcPts val="0"/>
              </a:spcBef>
              <a:spcAft>
                <a:spcPts val="0"/>
              </a:spcAft>
              <a:buClr>
                <a:srgbClr val="FFFFFF"/>
              </a:buClr>
              <a:buSzPts val="2000"/>
              <a:buFont typeface="Oswald"/>
              <a:buNone/>
            </a:pPr>
            <a:r>
              <a:rPr lang="en-US" sz="8000" b="1" i="0" u="none" strike="noStrike" cap="none">
                <a:solidFill>
                  <a:srgbClr val="FFFFFF"/>
                </a:solidFill>
                <a:latin typeface="Oswald"/>
                <a:ea typeface="Oswald"/>
                <a:cs typeface="Oswald"/>
                <a:sym typeface="Oswald"/>
              </a:rPr>
              <a:t>TABLES</a:t>
            </a:r>
            <a:endParaRPr/>
          </a:p>
        </p:txBody>
      </p:sp>
      <p:sp>
        <p:nvSpPr>
          <p:cNvPr id="1044" name="Google Shape;1044;p136"/>
          <p:cNvSpPr/>
          <p:nvPr/>
        </p:nvSpPr>
        <p:spPr>
          <a:xfrm>
            <a:off x="635000" y="736600"/>
            <a:ext cx="10160100" cy="4317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Arial"/>
              <a:buNone/>
            </a:pPr>
            <a:r>
              <a:rPr lang="en-US" sz="3200" b="1">
                <a:solidFill>
                  <a:schemeClr val="dk1"/>
                </a:solidFill>
                <a:latin typeface="Oswald"/>
                <a:ea typeface="Oswald"/>
                <a:cs typeface="Oswald"/>
                <a:sym typeface="Oswald"/>
              </a:rPr>
              <a:t>JOINS &amp; UNIONS IN SQL</a:t>
            </a:r>
            <a:endParaRPr sz="3200" b="1">
              <a:solidFill>
                <a:schemeClr val="dk1"/>
              </a:solidFill>
              <a:latin typeface="Oswald"/>
              <a:ea typeface="Oswald"/>
              <a:cs typeface="Oswald"/>
              <a:sym typeface="Oswald"/>
            </a:endParaRPr>
          </a:p>
          <a:p>
            <a:pPr marL="0" marR="0" lvl="0" indent="0" algn="l" rtl="0">
              <a:lnSpc>
                <a:spcPct val="100000"/>
              </a:lnSpc>
              <a:spcBef>
                <a:spcPts val="0"/>
              </a:spcBef>
              <a:spcAft>
                <a:spcPts val="0"/>
              </a:spcAft>
              <a:buClr>
                <a:schemeClr val="dk1"/>
              </a:buClr>
              <a:buSzPts val="800"/>
              <a:buFont typeface="Arial"/>
              <a:buNone/>
            </a:pPr>
            <a:endParaRPr sz="3200" b="1">
              <a:solidFill>
                <a:schemeClr val="dk1"/>
              </a:solidFill>
              <a:latin typeface="Oswald"/>
              <a:ea typeface="Oswald"/>
              <a:cs typeface="Oswald"/>
              <a:sym typeface="Oswald"/>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111"/>
          <p:cNvSpPr txBox="1">
            <a:spLocks noGrp="1"/>
          </p:cNvSpPr>
          <p:nvPr>
            <p:ph type="body" idx="1"/>
          </p:nvPr>
        </p:nvSpPr>
        <p:spPr>
          <a:xfrm>
            <a:off x="495925" y="2552576"/>
            <a:ext cx="11838600" cy="4165200"/>
          </a:xfrm>
          <a:prstGeom prst="rect">
            <a:avLst/>
          </a:prstGeom>
          <a:noFill/>
          <a:ln>
            <a:noFill/>
          </a:ln>
        </p:spPr>
        <p:txBody>
          <a:bodyPr spcFirstLastPara="1" wrap="square" lIns="0" tIns="0" rIns="0" bIns="0" anchor="t" anchorCtr="0">
            <a:noAutofit/>
          </a:bodyPr>
          <a:lstStyle/>
          <a:p>
            <a:pPr marL="457200" marR="0" lvl="0" indent="-381000" algn="l" rtl="0">
              <a:lnSpc>
                <a:spcPct val="150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Learn the SQL tools for appending similar data together.</a:t>
            </a:r>
            <a:endParaRPr sz="2400" b="0" i="0" u="none" strike="noStrike" cap="none">
              <a:solidFill>
                <a:schemeClr val="dk1"/>
              </a:solidFill>
              <a:latin typeface="Roboto Mono"/>
              <a:ea typeface="Roboto Mono"/>
              <a:cs typeface="Roboto Mono"/>
              <a:sym typeface="Roboto Mono"/>
            </a:endParaRPr>
          </a:p>
          <a:p>
            <a:pPr marL="457200" marR="0" lvl="0" indent="-381000" algn="l" rtl="0">
              <a:lnSpc>
                <a:spcPct val="150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Explore combining data </a:t>
            </a:r>
            <a:r>
              <a:rPr lang="en-US" sz="2400"/>
              <a:t>f</a:t>
            </a:r>
            <a:r>
              <a:rPr lang="en-US" sz="2400" b="0" i="0" u="none" strike="noStrike" cap="none">
                <a:solidFill>
                  <a:schemeClr val="dk1"/>
                </a:solidFill>
                <a:latin typeface="Georgia"/>
                <a:ea typeface="Georgia"/>
                <a:cs typeface="Georgia"/>
                <a:sym typeface="Georgia"/>
              </a:rPr>
              <a:t>rom different tables together.</a:t>
            </a:r>
            <a:endParaRPr sz="2400"/>
          </a:p>
          <a:p>
            <a:pPr marL="457200" marR="0" lvl="0" indent="-381000" algn="l" rtl="0">
              <a:lnSpc>
                <a:spcPct val="150000"/>
              </a:lnSpc>
              <a:spcBef>
                <a:spcPts val="0"/>
              </a:spcBef>
              <a:spcAft>
                <a:spcPts val="0"/>
              </a:spcAft>
              <a:buClr>
                <a:schemeClr val="dk1"/>
              </a:buClr>
              <a:buSzPts val="2400"/>
              <a:buAutoNum type="arabicPeriod"/>
            </a:pPr>
            <a:r>
              <a:rPr lang="en-US" sz="2400" b="0" i="0" u="none" strike="noStrike" cap="none">
                <a:solidFill>
                  <a:schemeClr val="dk1"/>
                </a:solidFill>
                <a:latin typeface="Georgia"/>
                <a:ea typeface="Georgia"/>
                <a:cs typeface="Georgia"/>
                <a:sym typeface="Georgia"/>
              </a:rPr>
              <a:t>Use </a:t>
            </a:r>
            <a:r>
              <a:rPr lang="en-US" sz="2400"/>
              <a:t>the </a:t>
            </a:r>
            <a:r>
              <a:rPr lang="en-US" sz="2400" b="0" i="0" u="none" strike="noStrike" cap="none">
                <a:solidFill>
                  <a:schemeClr val="dk1"/>
                </a:solidFill>
                <a:latin typeface="Georgia"/>
                <a:ea typeface="Georgia"/>
                <a:cs typeface="Georgia"/>
                <a:sym typeface="Georgia"/>
              </a:rPr>
              <a:t>SQL commands </a:t>
            </a:r>
            <a:r>
              <a:rPr lang="en-US" sz="2400" b="1" i="0" u="none" strike="noStrike" cap="none">
                <a:solidFill>
                  <a:srgbClr val="7A1743"/>
                </a:solidFill>
                <a:latin typeface="Roboto Mono"/>
                <a:ea typeface="Roboto Mono"/>
                <a:cs typeface="Roboto Mono"/>
                <a:sym typeface="Roboto Mono"/>
              </a:rPr>
              <a:t>JOIN</a:t>
            </a:r>
            <a:r>
              <a:rPr lang="en-US" sz="2400" b="0" i="0" u="none" strike="noStrike" cap="none">
                <a:solidFill>
                  <a:schemeClr val="dk1"/>
                </a:solidFill>
                <a:latin typeface="Georgia"/>
                <a:ea typeface="Georgia"/>
                <a:cs typeface="Georgia"/>
                <a:sym typeface="Georgia"/>
              </a:rPr>
              <a:t> and </a:t>
            </a:r>
            <a:r>
              <a:rPr lang="en-US" sz="2400" b="1">
                <a:solidFill>
                  <a:srgbClr val="7A1743"/>
                </a:solidFill>
                <a:latin typeface="Roboto Mono"/>
                <a:ea typeface="Roboto Mono"/>
                <a:cs typeface="Roboto Mono"/>
                <a:sym typeface="Roboto Mono"/>
              </a:rPr>
              <a:t>UNION</a:t>
            </a:r>
            <a:r>
              <a:rPr lang="en-US" sz="2400" b="0" i="0" u="none" strike="noStrike" cap="none">
                <a:solidFill>
                  <a:schemeClr val="dk1"/>
                </a:solidFill>
                <a:latin typeface="Georgia"/>
                <a:ea typeface="Georgia"/>
                <a:cs typeface="Georgia"/>
                <a:sym typeface="Georgia"/>
              </a:rPr>
              <a:t> </a:t>
            </a:r>
            <a:r>
              <a:rPr lang="en-US" sz="2400"/>
              <a:t>to answer</a:t>
            </a:r>
            <a:r>
              <a:rPr lang="en-US" sz="2400" b="0" i="0" u="none" strike="noStrike" cap="none">
                <a:solidFill>
                  <a:schemeClr val="dk1"/>
                </a:solidFill>
                <a:latin typeface="Georgia"/>
                <a:ea typeface="Georgia"/>
                <a:cs typeface="Georgia"/>
                <a:sym typeface="Georgia"/>
              </a:rPr>
              <a:t> data questions.</a:t>
            </a:r>
            <a:endParaRPr sz="2400" b="0" i="0" u="none" strike="noStrike" cap="none">
              <a:solidFill>
                <a:schemeClr val="dk1"/>
              </a:solidFill>
              <a:latin typeface="Roboto Mono"/>
              <a:ea typeface="Roboto Mono"/>
              <a:cs typeface="Roboto Mono"/>
              <a:sym typeface="Roboto Mono"/>
            </a:endParaRPr>
          </a:p>
          <a:p>
            <a:pPr marL="457200" marR="0" lvl="0" indent="-381000" algn="l" rtl="0">
              <a:lnSpc>
                <a:spcPct val="150000"/>
              </a:lnSpc>
              <a:spcBef>
                <a:spcPts val="0"/>
              </a:spcBef>
              <a:spcAft>
                <a:spcPts val="0"/>
              </a:spcAft>
              <a:buSzPts val="2400"/>
              <a:buAutoNum type="arabicPeriod"/>
            </a:pPr>
            <a:r>
              <a:rPr lang="en-US" sz="2400" b="0" i="0" u="none" strike="noStrike" cap="none">
                <a:solidFill>
                  <a:schemeClr val="dk1"/>
                </a:solidFill>
                <a:latin typeface="Georgia"/>
                <a:ea typeface="Georgia"/>
                <a:cs typeface="Georgia"/>
                <a:sym typeface="Georgia"/>
              </a:rPr>
              <a:t>Introduce the SQL structure to </a:t>
            </a:r>
            <a:r>
              <a:rPr lang="en-US" sz="2400" b="1">
                <a:solidFill>
                  <a:srgbClr val="7A1743"/>
                </a:solidFill>
                <a:latin typeface="Roboto Mono"/>
                <a:ea typeface="Roboto Mono"/>
                <a:cs typeface="Roboto Mono"/>
                <a:sym typeface="Roboto Mono"/>
              </a:rPr>
              <a:t>JOIN</a:t>
            </a:r>
            <a:r>
              <a:rPr lang="en-US" sz="2400" b="0" i="0" u="none" strike="noStrike" cap="none">
                <a:solidFill>
                  <a:schemeClr val="dk1"/>
                </a:solidFill>
                <a:latin typeface="Georgia"/>
                <a:ea typeface="Georgia"/>
                <a:cs typeface="Georgia"/>
                <a:sym typeface="Georgia"/>
              </a:rPr>
              <a:t> data from multiple sources.</a:t>
            </a:r>
            <a:endParaRPr sz="2400"/>
          </a:p>
        </p:txBody>
      </p:sp>
      <p:sp>
        <p:nvSpPr>
          <p:cNvPr id="856" name="Google Shape;856;p111"/>
          <p:cNvSpPr/>
          <p:nvPr/>
        </p:nvSpPr>
        <p:spPr>
          <a:xfrm>
            <a:off x="635000" y="736600"/>
            <a:ext cx="101601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3200" b="1">
                <a:solidFill>
                  <a:schemeClr val="dk1"/>
                </a:solidFill>
                <a:latin typeface="Oswald"/>
                <a:ea typeface="Oswald"/>
                <a:cs typeface="Oswald"/>
                <a:sym typeface="Oswald"/>
              </a:rPr>
              <a:t>JOINS &amp; UNIONS IN SQL</a:t>
            </a:r>
            <a:endParaRPr sz="3200" b="1">
              <a:solidFill>
                <a:schemeClr val="dk1"/>
              </a:solidFill>
              <a:latin typeface="Oswald"/>
              <a:ea typeface="Oswald"/>
              <a:cs typeface="Oswald"/>
              <a:sym typeface="Oswald"/>
            </a:endParaRPr>
          </a:p>
        </p:txBody>
      </p:sp>
      <p:sp>
        <p:nvSpPr>
          <p:cNvPr id="857" name="Google Shape;857;p111"/>
          <p:cNvSpPr txBox="1">
            <a:spLocks noGrp="1"/>
          </p:cNvSpPr>
          <p:nvPr>
            <p:ph type="title"/>
          </p:nvPr>
        </p:nvSpPr>
        <p:spPr>
          <a:xfrm>
            <a:off x="572127" y="1339010"/>
            <a:ext cx="11838600" cy="733800"/>
          </a:xfrm>
          <a:prstGeom prst="rect">
            <a:avLst/>
          </a:prstGeom>
          <a:noFill/>
          <a:ln>
            <a:noFill/>
          </a:ln>
        </p:spPr>
        <p:txBody>
          <a:bodyPr spcFirstLastPara="1" wrap="square" lIns="91425" tIns="91425" rIns="91425" bIns="91425" anchor="t" anchorCtr="0">
            <a:noAutofit/>
          </a:bodyPr>
          <a:lstStyle/>
          <a:p>
            <a:pPr marL="0" marR="0" lvl="0" indent="0" algn="l" rtl="0">
              <a:lnSpc>
                <a:spcPct val="92592"/>
              </a:lnSpc>
              <a:spcBef>
                <a:spcPts val="0"/>
              </a:spcBef>
              <a:spcAft>
                <a:spcPts val="0"/>
              </a:spcAft>
              <a:buClr>
                <a:srgbClr val="000000"/>
              </a:buClr>
              <a:buFont typeface="Oswald"/>
              <a:buNone/>
            </a:pPr>
            <a:r>
              <a:rPr lang="en-US" sz="5400">
                <a:solidFill>
                  <a:srgbClr val="000000"/>
                </a:solidFill>
              </a:rPr>
              <a:t>LEARNING OBJECTIVES</a:t>
            </a:r>
            <a:endParaRPr/>
          </a:p>
        </p:txBody>
      </p:sp>
    </p:spTree>
  </p:cSld>
  <p:clrMapOvr>
    <a:masterClrMapping/>
  </p:clrMapOvr>
  <p:transition spd="med">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pic>
        <p:nvPicPr>
          <p:cNvPr id="1049" name="Google Shape;1049;p137"/>
          <p:cNvPicPr preferRelativeResize="0"/>
          <p:nvPr/>
        </p:nvPicPr>
        <p:blipFill rotWithShape="1">
          <a:blip r:embed="rId3">
            <a:alphaModFix/>
          </a:blip>
          <a:srcRect l="477"/>
          <a:stretch/>
        </p:blipFill>
        <p:spPr>
          <a:xfrm>
            <a:off x="1247375" y="112925"/>
            <a:ext cx="10560599" cy="6575000"/>
          </a:xfrm>
          <a:prstGeom prst="rect">
            <a:avLst/>
          </a:prstGeom>
          <a:noFill/>
          <a:ln>
            <a:noFill/>
          </a:ln>
        </p:spPr>
      </p:pic>
      <p:sp>
        <p:nvSpPr>
          <p:cNvPr id="1050" name="Google Shape;1050;p137"/>
          <p:cNvSpPr txBox="1"/>
          <p:nvPr/>
        </p:nvSpPr>
        <p:spPr>
          <a:xfrm>
            <a:off x="3883875" y="6687925"/>
            <a:ext cx="4207500" cy="54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highlight>
                <a:srgbClr val="FFFF00"/>
              </a:highlight>
            </a:endParaRPr>
          </a:p>
        </p:txBody>
      </p:sp>
    </p:spTree>
  </p:cSld>
  <p:clrMapOvr>
    <a:masterClrMapping/>
  </p:clrMapOvr>
  <p:transition spd="med">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138"/>
          <p:cNvSpPr txBox="1">
            <a:spLocks noGrp="1"/>
          </p:cNvSpPr>
          <p:nvPr>
            <p:ph type="body" idx="1"/>
          </p:nvPr>
        </p:nvSpPr>
        <p:spPr>
          <a:xfrm>
            <a:off x="2625550" y="1349250"/>
            <a:ext cx="9998700" cy="5953200"/>
          </a:xfrm>
          <a:prstGeom prst="rect">
            <a:avLst/>
          </a:prstGeom>
          <a:noFill/>
          <a:ln>
            <a:noFill/>
          </a:ln>
        </p:spPr>
        <p:txBody>
          <a:bodyPr spcFirstLastPara="1" wrap="square" lIns="0" tIns="0" rIns="0" bIns="0" anchor="t" anchorCtr="0">
            <a:noAutofit/>
          </a:bodyPr>
          <a:lstStyle/>
          <a:p>
            <a:pPr marL="0" lvl="0" indent="0" rtl="0">
              <a:lnSpc>
                <a:spcPct val="115000"/>
              </a:lnSpc>
              <a:spcBef>
                <a:spcPts val="0"/>
              </a:spcBef>
              <a:spcAft>
                <a:spcPts val="0"/>
              </a:spcAft>
              <a:buClr>
                <a:schemeClr val="dk1"/>
              </a:buClr>
              <a:buSzPts val="1100"/>
              <a:buFont typeface="Arial"/>
              <a:buNone/>
            </a:pPr>
            <a:r>
              <a:rPr lang="en-US" sz="2200">
                <a:solidFill>
                  <a:schemeClr val="dk1"/>
                </a:solidFill>
                <a:latin typeface="Georgia"/>
                <a:ea typeface="Georgia"/>
                <a:cs typeface="Georgia"/>
                <a:sym typeface="Georgia"/>
              </a:rPr>
              <a:t>Using salesorderheader as our primary table, create links to salesorderdetail,  customer, specialoffer, salesterritory. The result should be one query with several </a:t>
            </a:r>
            <a:r>
              <a:rPr lang="en-US" sz="2200">
                <a:solidFill>
                  <a:srgbClr val="7A1743"/>
                </a:solidFill>
                <a:latin typeface="Roboto Mono"/>
                <a:ea typeface="Roboto Mono"/>
                <a:cs typeface="Roboto Mono"/>
                <a:sym typeface="Roboto Mono"/>
              </a:rPr>
              <a:t>JOIN</a:t>
            </a:r>
            <a:r>
              <a:rPr lang="en-US" sz="2200">
                <a:solidFill>
                  <a:schemeClr val="dk1"/>
                </a:solidFill>
                <a:latin typeface="Roboto Mono"/>
                <a:ea typeface="Roboto Mono"/>
                <a:cs typeface="Roboto Mono"/>
                <a:sym typeface="Roboto Mono"/>
              </a:rPr>
              <a:t>s</a:t>
            </a:r>
            <a:r>
              <a:rPr lang="en-US" sz="2200">
                <a:solidFill>
                  <a:schemeClr val="dk1"/>
                </a:solidFill>
                <a:latin typeface="Georgia"/>
                <a:ea typeface="Georgia"/>
                <a:cs typeface="Georgia"/>
                <a:sym typeface="Georgia"/>
              </a:rPr>
              <a:t>. </a:t>
            </a:r>
            <a:br>
              <a:rPr lang="en-US" sz="2200">
                <a:solidFill>
                  <a:schemeClr val="dk1"/>
                </a:solidFill>
                <a:latin typeface="Georgia"/>
                <a:ea typeface="Georgia"/>
                <a:cs typeface="Georgia"/>
                <a:sym typeface="Georgia"/>
              </a:rPr>
            </a:br>
            <a:endParaRPr sz="2200">
              <a:solidFill>
                <a:schemeClr val="dk1"/>
              </a:solidFill>
              <a:latin typeface="Georgia"/>
              <a:ea typeface="Georgia"/>
              <a:cs typeface="Georgia"/>
              <a:sym typeface="Georgia"/>
            </a:endParaRPr>
          </a:p>
          <a:p>
            <a:pPr marL="0" lvl="0" indent="0" rtl="0">
              <a:lnSpc>
                <a:spcPct val="115000"/>
              </a:lnSpc>
              <a:spcBef>
                <a:spcPts val="0"/>
              </a:spcBef>
              <a:spcAft>
                <a:spcPts val="0"/>
              </a:spcAft>
              <a:buClr>
                <a:schemeClr val="dk1"/>
              </a:buClr>
              <a:buSzPts val="1100"/>
              <a:buFont typeface="Arial"/>
              <a:buNone/>
            </a:pPr>
            <a:r>
              <a:rPr lang="en-US" sz="2200">
                <a:solidFill>
                  <a:schemeClr val="dk1"/>
                </a:solidFill>
                <a:latin typeface="Georgia"/>
                <a:ea typeface="Georgia"/>
                <a:cs typeface="Georgia"/>
                <a:sym typeface="Georgia"/>
              </a:rPr>
              <a:t>Before going into SQL, practice wireframing your </a:t>
            </a:r>
            <a:r>
              <a:rPr lang="en-US" sz="2200">
                <a:solidFill>
                  <a:srgbClr val="7A1743"/>
                </a:solidFill>
                <a:latin typeface="Roboto Mono"/>
                <a:ea typeface="Roboto Mono"/>
                <a:cs typeface="Roboto Mono"/>
                <a:sym typeface="Roboto Mono"/>
              </a:rPr>
              <a:t>JOIN</a:t>
            </a:r>
            <a:r>
              <a:rPr lang="en-US" sz="2200">
                <a:solidFill>
                  <a:schemeClr val="dk1"/>
                </a:solidFill>
                <a:latin typeface="Roboto Mono"/>
                <a:ea typeface="Roboto Mono"/>
                <a:cs typeface="Roboto Mono"/>
                <a:sym typeface="Roboto Mono"/>
              </a:rPr>
              <a:t>s</a:t>
            </a:r>
            <a:r>
              <a:rPr lang="en-US" sz="2200">
                <a:solidFill>
                  <a:schemeClr val="dk1"/>
                </a:solidFill>
                <a:latin typeface="Georgia"/>
                <a:ea typeface="Georgia"/>
                <a:cs typeface="Georgia"/>
                <a:sym typeface="Georgia"/>
              </a:rPr>
              <a:t> on a piece of paper. </a:t>
            </a:r>
            <a:endParaRPr sz="2200">
              <a:solidFill>
                <a:schemeClr val="dk1"/>
              </a:solidFill>
              <a:latin typeface="Georgia"/>
              <a:ea typeface="Georgia"/>
              <a:cs typeface="Georgia"/>
              <a:sym typeface="Georgia"/>
            </a:endParaRPr>
          </a:p>
          <a:p>
            <a:pPr marL="0" lvl="0" indent="0" rtl="0">
              <a:lnSpc>
                <a:spcPct val="115000"/>
              </a:lnSpc>
              <a:spcBef>
                <a:spcPts val="0"/>
              </a:spcBef>
              <a:spcAft>
                <a:spcPts val="0"/>
              </a:spcAft>
              <a:buClr>
                <a:schemeClr val="dk1"/>
              </a:buClr>
              <a:buSzPts val="1100"/>
              <a:buFont typeface="Arial"/>
              <a:buNone/>
            </a:pPr>
            <a:r>
              <a:rPr lang="en-US" sz="2200">
                <a:solidFill>
                  <a:schemeClr val="dk1"/>
                </a:solidFill>
                <a:latin typeface="Georgia"/>
                <a:ea typeface="Georgia"/>
                <a:cs typeface="Georgia"/>
                <a:sym typeface="Georgia"/>
              </a:rPr>
              <a:t>(link to the db schema: </a:t>
            </a:r>
            <a:r>
              <a:rPr lang="en-US" sz="1400" u="sng">
                <a:solidFill>
                  <a:srgbClr val="0563C1"/>
                </a:solidFill>
                <a:hlinkClick r:id="rId3"/>
              </a:rPr>
              <a:t>https://i.stack.imgur.com/LMu4W.gif</a:t>
            </a:r>
            <a:r>
              <a:rPr lang="en-US" sz="2200">
                <a:solidFill>
                  <a:schemeClr val="dk1"/>
                </a:solidFill>
                <a:latin typeface="Georgia"/>
                <a:ea typeface="Georgia"/>
                <a:cs typeface="Georgia"/>
                <a:sym typeface="Georgia"/>
              </a:rPr>
              <a:t>)</a:t>
            </a:r>
            <a:br>
              <a:rPr lang="en-US" sz="2200">
                <a:solidFill>
                  <a:schemeClr val="dk1"/>
                </a:solidFill>
                <a:latin typeface="Georgia"/>
                <a:ea typeface="Georgia"/>
                <a:cs typeface="Georgia"/>
                <a:sym typeface="Georgia"/>
              </a:rPr>
            </a:br>
            <a:endParaRPr sz="2200">
              <a:solidFill>
                <a:schemeClr val="dk1"/>
              </a:solidFill>
              <a:latin typeface="Georgia"/>
              <a:ea typeface="Georgia"/>
              <a:cs typeface="Georgia"/>
              <a:sym typeface="Georgia"/>
            </a:endParaRPr>
          </a:p>
          <a:p>
            <a:pPr marL="0" lvl="0" indent="0" rtl="0">
              <a:lnSpc>
                <a:spcPct val="115000"/>
              </a:lnSpc>
              <a:spcBef>
                <a:spcPts val="0"/>
              </a:spcBef>
              <a:spcAft>
                <a:spcPts val="0"/>
              </a:spcAft>
              <a:buClr>
                <a:schemeClr val="dk1"/>
              </a:buClr>
              <a:buSzPts val="1100"/>
              <a:buFont typeface="Arial"/>
              <a:buNone/>
            </a:pPr>
            <a:r>
              <a:rPr lang="en-US" sz="2200">
                <a:solidFill>
                  <a:schemeClr val="dk1"/>
                </a:solidFill>
                <a:latin typeface="Georgia"/>
                <a:ea typeface="Georgia"/>
                <a:cs typeface="Georgia"/>
                <a:sym typeface="Georgia"/>
              </a:rPr>
              <a:t>Your query should include the follow columns:</a:t>
            </a:r>
            <a:endParaRPr sz="2200">
              <a:solidFill>
                <a:schemeClr val="dk1"/>
              </a:solidFill>
            </a:endParaRPr>
          </a:p>
          <a:p>
            <a:pPr marL="914400" lvl="0" indent="-368300" rtl="0">
              <a:lnSpc>
                <a:spcPct val="115000"/>
              </a:lnSpc>
              <a:spcBef>
                <a:spcPts val="0"/>
              </a:spcBef>
              <a:spcAft>
                <a:spcPts val="0"/>
              </a:spcAft>
              <a:buClr>
                <a:schemeClr val="dk1"/>
              </a:buClr>
              <a:buSzPts val="2200"/>
              <a:buFont typeface="Georgia"/>
              <a:buAutoNum type="arabicPeriod"/>
            </a:pPr>
            <a:r>
              <a:rPr lang="en-US" sz="2200">
                <a:solidFill>
                  <a:schemeClr val="dk1"/>
                </a:solidFill>
                <a:latin typeface="Georgia"/>
                <a:ea typeface="Georgia"/>
                <a:cs typeface="Georgia"/>
                <a:sym typeface="Georgia"/>
              </a:rPr>
              <a:t>salesorderheader- salesorderid, totaldue</a:t>
            </a:r>
            <a:endParaRPr sz="2200">
              <a:solidFill>
                <a:schemeClr val="dk1"/>
              </a:solidFill>
              <a:latin typeface="Georgia"/>
              <a:ea typeface="Georgia"/>
              <a:cs typeface="Georgia"/>
              <a:sym typeface="Georgia"/>
            </a:endParaRPr>
          </a:p>
          <a:p>
            <a:pPr marL="914400" lvl="0" indent="-368300" rtl="0">
              <a:lnSpc>
                <a:spcPct val="115000"/>
              </a:lnSpc>
              <a:spcBef>
                <a:spcPts val="0"/>
              </a:spcBef>
              <a:spcAft>
                <a:spcPts val="0"/>
              </a:spcAft>
              <a:buClr>
                <a:schemeClr val="dk1"/>
              </a:buClr>
              <a:buSzPts val="2200"/>
              <a:buFont typeface="Georgia"/>
              <a:buAutoNum type="arabicPeriod"/>
            </a:pPr>
            <a:r>
              <a:rPr lang="en-US" sz="2200">
                <a:solidFill>
                  <a:schemeClr val="dk1"/>
                </a:solidFill>
                <a:latin typeface="Georgia"/>
                <a:ea typeface="Georgia"/>
                <a:cs typeface="Georgia"/>
                <a:sym typeface="Georgia"/>
              </a:rPr>
              <a:t>salesorderdetail- productid</a:t>
            </a:r>
            <a:endParaRPr sz="2200">
              <a:solidFill>
                <a:schemeClr val="dk1"/>
              </a:solidFill>
              <a:latin typeface="Georgia"/>
              <a:ea typeface="Georgia"/>
              <a:cs typeface="Georgia"/>
              <a:sym typeface="Georgia"/>
            </a:endParaRPr>
          </a:p>
          <a:p>
            <a:pPr marL="914400" lvl="0" indent="-368300" rtl="0">
              <a:lnSpc>
                <a:spcPct val="115000"/>
              </a:lnSpc>
              <a:spcBef>
                <a:spcPts val="0"/>
              </a:spcBef>
              <a:spcAft>
                <a:spcPts val="0"/>
              </a:spcAft>
              <a:buClr>
                <a:schemeClr val="dk1"/>
              </a:buClr>
              <a:buSzPts val="2200"/>
              <a:buFont typeface="Georgia"/>
              <a:buAutoNum type="arabicPeriod"/>
            </a:pPr>
            <a:r>
              <a:rPr lang="en-US" sz="2200">
                <a:solidFill>
                  <a:schemeClr val="dk1"/>
                </a:solidFill>
                <a:latin typeface="Georgia"/>
                <a:ea typeface="Georgia"/>
                <a:cs typeface="Georgia"/>
                <a:sym typeface="Georgia"/>
              </a:rPr>
              <a:t>customer- customerid</a:t>
            </a:r>
            <a:endParaRPr sz="2200">
              <a:solidFill>
                <a:schemeClr val="dk1"/>
              </a:solidFill>
              <a:latin typeface="Georgia"/>
              <a:ea typeface="Georgia"/>
              <a:cs typeface="Georgia"/>
              <a:sym typeface="Georgia"/>
            </a:endParaRPr>
          </a:p>
          <a:p>
            <a:pPr marL="914400" lvl="0" indent="-368300" rtl="0">
              <a:lnSpc>
                <a:spcPct val="115000"/>
              </a:lnSpc>
              <a:spcBef>
                <a:spcPts val="0"/>
              </a:spcBef>
              <a:spcAft>
                <a:spcPts val="0"/>
              </a:spcAft>
              <a:buClr>
                <a:schemeClr val="dk1"/>
              </a:buClr>
              <a:buSzPts val="2200"/>
              <a:buFont typeface="Georgia"/>
              <a:buAutoNum type="arabicPeriod"/>
            </a:pPr>
            <a:r>
              <a:rPr lang="en-US" sz="2200">
                <a:solidFill>
                  <a:schemeClr val="dk1"/>
                </a:solidFill>
                <a:latin typeface="Georgia"/>
                <a:ea typeface="Georgia"/>
                <a:cs typeface="Georgia"/>
                <a:sym typeface="Georgia"/>
              </a:rPr>
              <a:t>specialoffer- description</a:t>
            </a:r>
            <a:endParaRPr sz="2200">
              <a:solidFill>
                <a:schemeClr val="dk1"/>
              </a:solidFill>
              <a:latin typeface="Georgia"/>
              <a:ea typeface="Georgia"/>
              <a:cs typeface="Georgia"/>
              <a:sym typeface="Georgia"/>
            </a:endParaRPr>
          </a:p>
          <a:p>
            <a:pPr marL="914400" lvl="0" indent="-368300" rtl="0">
              <a:lnSpc>
                <a:spcPct val="115000"/>
              </a:lnSpc>
              <a:spcBef>
                <a:spcPts val="0"/>
              </a:spcBef>
              <a:spcAft>
                <a:spcPts val="0"/>
              </a:spcAft>
              <a:buClr>
                <a:schemeClr val="dk1"/>
              </a:buClr>
              <a:buSzPts val="2200"/>
              <a:buFont typeface="Georgia"/>
              <a:buAutoNum type="arabicPeriod"/>
            </a:pPr>
            <a:r>
              <a:rPr lang="en-US" sz="2200">
                <a:solidFill>
                  <a:schemeClr val="dk1"/>
                </a:solidFill>
                <a:latin typeface="Georgia"/>
                <a:ea typeface="Georgia"/>
                <a:cs typeface="Georgia"/>
                <a:sym typeface="Georgia"/>
              </a:rPr>
              <a:t>salesterritory- name</a:t>
            </a:r>
            <a:endParaRPr sz="2200">
              <a:solidFill>
                <a:schemeClr val="dk1"/>
              </a:solidFill>
            </a:endParaRPr>
          </a:p>
          <a:p>
            <a:pPr marL="0" lvl="0" indent="0" rtl="0">
              <a:lnSpc>
                <a:spcPct val="115000"/>
              </a:lnSpc>
              <a:spcBef>
                <a:spcPts val="0"/>
              </a:spcBef>
              <a:spcAft>
                <a:spcPts val="0"/>
              </a:spcAft>
              <a:buNone/>
            </a:pPr>
            <a:endParaRPr sz="2200">
              <a:solidFill>
                <a:schemeClr val="dk1"/>
              </a:solidFill>
              <a:latin typeface="Georgia"/>
              <a:ea typeface="Georgia"/>
              <a:cs typeface="Georgia"/>
              <a:sym typeface="Georgia"/>
            </a:endParaRPr>
          </a:p>
          <a:p>
            <a:pPr marL="0" lvl="0" indent="0" rtl="0">
              <a:lnSpc>
                <a:spcPct val="115000"/>
              </a:lnSpc>
              <a:spcBef>
                <a:spcPts val="0"/>
              </a:spcBef>
              <a:spcAft>
                <a:spcPts val="0"/>
              </a:spcAft>
              <a:buNone/>
            </a:pPr>
            <a:r>
              <a:rPr lang="en-US" sz="2200">
                <a:solidFill>
                  <a:schemeClr val="dk1"/>
                </a:solidFill>
                <a:latin typeface="Georgia"/>
                <a:ea typeface="Georgia"/>
                <a:cs typeface="Georgia"/>
                <a:sym typeface="Georgia"/>
              </a:rPr>
              <a:t>Limit results to 1,000.</a:t>
            </a:r>
            <a:endParaRPr sz="2200">
              <a:solidFill>
                <a:schemeClr val="dk1"/>
              </a:solidFill>
              <a:latin typeface="Georgia"/>
              <a:ea typeface="Georgia"/>
              <a:cs typeface="Georgia"/>
              <a:sym typeface="Georgia"/>
            </a:endParaRPr>
          </a:p>
          <a:p>
            <a:pPr marL="0" lvl="0" indent="0" rtl="0">
              <a:lnSpc>
                <a:spcPct val="115000"/>
              </a:lnSpc>
              <a:spcBef>
                <a:spcPts val="1000"/>
              </a:spcBef>
              <a:spcAft>
                <a:spcPts val="0"/>
              </a:spcAft>
              <a:buClr>
                <a:schemeClr val="dk1"/>
              </a:buClr>
              <a:buFont typeface="Arial"/>
              <a:buNone/>
            </a:pPr>
            <a:endParaRPr sz="2200">
              <a:solidFill>
                <a:schemeClr val="dk1"/>
              </a:solidFill>
              <a:latin typeface="Georgia"/>
              <a:ea typeface="Georgia"/>
              <a:cs typeface="Georgia"/>
              <a:sym typeface="Georgia"/>
            </a:endParaRPr>
          </a:p>
          <a:p>
            <a:pPr marL="0" marR="0" lvl="0" indent="0" algn="l" rtl="0">
              <a:lnSpc>
                <a:spcPct val="100000"/>
              </a:lnSpc>
              <a:spcBef>
                <a:spcPts val="1000"/>
              </a:spcBef>
              <a:spcAft>
                <a:spcPts val="0"/>
              </a:spcAft>
              <a:buClr>
                <a:srgbClr val="000000"/>
              </a:buClr>
              <a:buSzPts val="350"/>
              <a:buFont typeface="Arial"/>
              <a:buNone/>
            </a:pPr>
            <a:endParaRPr sz="2400">
              <a:solidFill>
                <a:schemeClr val="dk1"/>
              </a:solidFill>
              <a:latin typeface="Georgia"/>
              <a:ea typeface="Georgia"/>
              <a:cs typeface="Georgia"/>
              <a:sym typeface="Georgia"/>
            </a:endParaRPr>
          </a:p>
        </p:txBody>
      </p:sp>
      <p:sp>
        <p:nvSpPr>
          <p:cNvPr id="1056" name="Google Shape;1056;p138"/>
          <p:cNvSpPr/>
          <p:nvPr/>
        </p:nvSpPr>
        <p:spPr>
          <a:xfrm>
            <a:off x="635000" y="736600"/>
            <a:ext cx="116286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Oswald"/>
              <a:buNone/>
            </a:pPr>
            <a:r>
              <a:rPr lang="en-US" sz="3200" b="1" i="0" u="none" strike="noStrike" cap="none">
                <a:solidFill>
                  <a:srgbClr val="000000"/>
                </a:solidFill>
                <a:latin typeface="Oswald"/>
                <a:ea typeface="Oswald"/>
                <a:cs typeface="Oswald"/>
                <a:sym typeface="Oswald"/>
              </a:rPr>
              <a:t>JOINING MULTIPLE TABLES: PRACTICE NO. 1</a:t>
            </a:r>
            <a:endParaRPr/>
          </a:p>
        </p:txBody>
      </p:sp>
      <p:cxnSp>
        <p:nvCxnSpPr>
          <p:cNvPr id="1057" name="Google Shape;1057;p138"/>
          <p:cNvCxnSpPr/>
          <p:nvPr/>
        </p:nvCxnSpPr>
        <p:spPr>
          <a:xfrm rot="10800000">
            <a:off x="2497950" y="1755450"/>
            <a:ext cx="0" cy="4661100"/>
          </a:xfrm>
          <a:prstGeom prst="straightConnector1">
            <a:avLst/>
          </a:prstGeom>
          <a:noFill/>
          <a:ln w="9525" cap="flat" cmpd="sng">
            <a:solidFill>
              <a:srgbClr val="B7B7B7"/>
            </a:solidFill>
            <a:prstDash val="solid"/>
            <a:round/>
            <a:headEnd type="none" w="sm" len="sm"/>
            <a:tailEnd type="none" w="sm" len="sm"/>
          </a:ln>
        </p:spPr>
      </p:cxnSp>
      <p:pic>
        <p:nvPicPr>
          <p:cNvPr id="1058" name="Google Shape;1058;p138"/>
          <p:cNvPicPr preferRelativeResize="0"/>
          <p:nvPr/>
        </p:nvPicPr>
        <p:blipFill rotWithShape="1">
          <a:blip r:embed="rId4">
            <a:alphaModFix/>
          </a:blip>
          <a:srcRect/>
          <a:stretch/>
        </p:blipFill>
        <p:spPr>
          <a:xfrm>
            <a:off x="1002300" y="3358200"/>
            <a:ext cx="952500" cy="952500"/>
          </a:xfrm>
          <a:prstGeom prst="rect">
            <a:avLst/>
          </a:prstGeom>
          <a:noFill/>
          <a:ln>
            <a:noFill/>
          </a:ln>
        </p:spPr>
      </p:pic>
      <p:sp>
        <p:nvSpPr>
          <p:cNvPr id="1059" name="Google Shape;1059;p138"/>
          <p:cNvSpPr txBox="1"/>
          <p:nvPr/>
        </p:nvSpPr>
        <p:spPr>
          <a:xfrm>
            <a:off x="635000" y="2391000"/>
            <a:ext cx="1588500" cy="3082800"/>
          </a:xfrm>
          <a:prstGeom prst="rect">
            <a:avLst/>
          </a:prstGeom>
          <a:noFill/>
          <a:ln>
            <a:noFill/>
          </a:ln>
        </p:spPr>
        <p:txBody>
          <a:bodyPr spcFirstLastPara="1" wrap="square" lIns="91425" tIns="91425" rIns="91425" bIns="91425" anchor="ctr" anchorCtr="0">
            <a:noAutofit/>
          </a:bodyPr>
          <a:lstStyle/>
          <a:p>
            <a:pPr marL="0" marR="0" lvl="0" indent="457200" algn="l" rtl="0">
              <a:lnSpc>
                <a:spcPct val="120000"/>
              </a:lnSpc>
              <a:spcBef>
                <a:spcPts val="0"/>
              </a:spcBef>
              <a:spcAft>
                <a:spcPts val="0"/>
              </a:spcAft>
              <a:buClr>
                <a:srgbClr val="FFFFFF"/>
              </a:buClr>
              <a:buSzPts val="275"/>
              <a:buFont typeface="Oswald"/>
              <a:buNone/>
            </a:pPr>
            <a:r>
              <a:rPr lang="en-US" sz="1100" b="1" i="0" u="none" strike="noStrike" cap="none">
                <a:solidFill>
                  <a:srgbClr val="FFFFFF"/>
                </a:solidFill>
                <a:latin typeface="Oswald"/>
                <a:ea typeface="Oswald"/>
                <a:cs typeface="Oswald"/>
                <a:sym typeface="Oswald"/>
              </a:rPr>
              <a:t>EXERCISE</a:t>
            </a:r>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a:solidFill>
                <a:srgbClr val="FFFFFF"/>
              </a:solidFill>
              <a:latin typeface="Oswald"/>
              <a:ea typeface="Oswald"/>
              <a:cs typeface="Oswald"/>
              <a:sym typeface="Oswald"/>
            </a:endParaRP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grpSp>
        <p:nvGrpSpPr>
          <p:cNvPr id="1064" name="Google Shape;1064;p139"/>
          <p:cNvGrpSpPr/>
          <p:nvPr/>
        </p:nvGrpSpPr>
        <p:grpSpPr>
          <a:xfrm>
            <a:off x="635000" y="2413926"/>
            <a:ext cx="2759700" cy="3039300"/>
            <a:chOff x="635000" y="2413926"/>
            <a:chExt cx="2759700" cy="3039300"/>
          </a:xfrm>
        </p:grpSpPr>
        <p:pic>
          <p:nvPicPr>
            <p:cNvPr id="1065" name="Google Shape;1065;p139"/>
            <p:cNvPicPr preferRelativeResize="0"/>
            <p:nvPr/>
          </p:nvPicPr>
          <p:blipFill rotWithShape="1">
            <a:blip r:embed="rId3">
              <a:alphaModFix/>
            </a:blip>
            <a:srcRect/>
            <a:stretch/>
          </p:blipFill>
          <p:spPr>
            <a:xfrm>
              <a:off x="1002300" y="3358200"/>
              <a:ext cx="952500" cy="952500"/>
            </a:xfrm>
            <a:prstGeom prst="rect">
              <a:avLst/>
            </a:prstGeom>
            <a:noFill/>
            <a:ln>
              <a:noFill/>
            </a:ln>
          </p:spPr>
        </p:pic>
        <p:sp>
          <p:nvSpPr>
            <p:cNvPr id="1066" name="Google Shape;1066;p139"/>
            <p:cNvSpPr txBox="1"/>
            <p:nvPr/>
          </p:nvSpPr>
          <p:spPr>
            <a:xfrm>
              <a:off x="635000" y="2413926"/>
              <a:ext cx="2759700" cy="3039300"/>
            </a:xfrm>
            <a:prstGeom prst="rect">
              <a:avLst/>
            </a:prstGeom>
            <a:noFill/>
            <a:ln>
              <a:noFill/>
            </a:ln>
          </p:spPr>
          <p:txBody>
            <a:bodyPr spcFirstLastPara="1" wrap="square" lIns="91425" tIns="91425" rIns="91425" bIns="91425" anchor="ctr" anchorCtr="0">
              <a:noAutofit/>
            </a:bodyPr>
            <a:lstStyle/>
            <a:p>
              <a:pPr marL="0" marR="0" lvl="0" indent="457200" algn="l" rtl="0">
                <a:lnSpc>
                  <a:spcPct val="120000"/>
                </a:lnSpc>
                <a:spcBef>
                  <a:spcPts val="0"/>
                </a:spcBef>
                <a:spcAft>
                  <a:spcPts val="0"/>
                </a:spcAft>
                <a:buClr>
                  <a:srgbClr val="FFFFFF"/>
                </a:buClr>
                <a:buSzPts val="275"/>
                <a:buFont typeface="Oswald"/>
                <a:buNone/>
              </a:pPr>
              <a:r>
                <a:rPr lang="en-US" sz="1100" b="1" i="0" u="none" strike="noStrike" cap="none">
                  <a:solidFill>
                    <a:srgbClr val="FFFFFF"/>
                  </a:solidFill>
                  <a:latin typeface="Oswald"/>
                  <a:ea typeface="Oswald"/>
                  <a:cs typeface="Oswald"/>
                  <a:sym typeface="Oswald"/>
                </a:rPr>
                <a:t>EXERCISE</a:t>
              </a:r>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a:solidFill>
                  <a:srgbClr val="FFFFFF"/>
                </a:solidFill>
                <a:latin typeface="Oswald"/>
                <a:ea typeface="Oswald"/>
                <a:cs typeface="Oswald"/>
                <a:sym typeface="Oswald"/>
              </a:endParaRPr>
            </a:p>
          </p:txBody>
        </p:sp>
      </p:grpSp>
      <p:sp>
        <p:nvSpPr>
          <p:cNvPr id="1067" name="Google Shape;1067;p139"/>
          <p:cNvSpPr txBox="1">
            <a:spLocks noGrp="1"/>
          </p:cNvSpPr>
          <p:nvPr>
            <p:ph type="body" idx="1"/>
          </p:nvPr>
        </p:nvSpPr>
        <p:spPr>
          <a:xfrm>
            <a:off x="2636425" y="1320200"/>
            <a:ext cx="9998700" cy="5982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400">
                <a:solidFill>
                  <a:schemeClr val="dk1"/>
                </a:solidFill>
                <a:latin typeface="Roboto Mono"/>
                <a:ea typeface="Roboto Mono"/>
                <a:cs typeface="Roboto Mono"/>
                <a:sym typeface="Roboto Mono"/>
              </a:rPr>
              <a:t>SELECT soh.salesorderid,</a:t>
            </a:r>
            <a:endParaRPr sz="2400">
              <a:solidFill>
                <a:schemeClr val="dk1"/>
              </a:solidFill>
              <a:latin typeface="Roboto Mono"/>
              <a:ea typeface="Roboto Mono"/>
              <a:cs typeface="Roboto Mono"/>
              <a:sym typeface="Roboto Mono"/>
            </a:endParaRPr>
          </a:p>
          <a:p>
            <a:pPr marL="651121" marR="0" lvl="0" indent="-3421" algn="l" rtl="0">
              <a:lnSpc>
                <a:spcPct val="100000"/>
              </a:lnSpc>
              <a:spcBef>
                <a:spcPts val="0"/>
              </a:spcBef>
              <a:spcAft>
                <a:spcPts val="0"/>
              </a:spcAft>
              <a:buClr>
                <a:schemeClr val="dk1"/>
              </a:buClr>
              <a:buSzPts val="1100"/>
              <a:buFont typeface="Arial"/>
              <a:buNone/>
            </a:pPr>
            <a:r>
              <a:rPr lang="en-US" sz="2400">
                <a:solidFill>
                  <a:schemeClr val="dk1"/>
                </a:solidFill>
                <a:latin typeface="Roboto Mono"/>
                <a:ea typeface="Roboto Mono"/>
                <a:cs typeface="Roboto Mono"/>
                <a:sym typeface="Roboto Mono"/>
              </a:rPr>
              <a:t>	soh.totaldue,</a:t>
            </a:r>
            <a:endParaRPr sz="2400">
              <a:solidFill>
                <a:schemeClr val="dk1"/>
              </a:solidFill>
              <a:latin typeface="Roboto Mono"/>
              <a:ea typeface="Roboto Mono"/>
              <a:cs typeface="Roboto Mono"/>
              <a:sym typeface="Roboto Mono"/>
            </a:endParaRPr>
          </a:p>
          <a:p>
            <a:pPr marL="651121" marR="0" lvl="0" indent="-3421" algn="l" rtl="0">
              <a:lnSpc>
                <a:spcPct val="100000"/>
              </a:lnSpc>
              <a:spcBef>
                <a:spcPts val="0"/>
              </a:spcBef>
              <a:spcAft>
                <a:spcPts val="0"/>
              </a:spcAft>
              <a:buClr>
                <a:schemeClr val="dk1"/>
              </a:buClr>
              <a:buSzPts val="1100"/>
              <a:buFont typeface="Arial"/>
              <a:buNone/>
            </a:pPr>
            <a:r>
              <a:rPr lang="en-US" sz="2400">
                <a:solidFill>
                  <a:schemeClr val="dk1"/>
                </a:solidFill>
                <a:latin typeface="Roboto Mono"/>
                <a:ea typeface="Roboto Mono"/>
                <a:cs typeface="Roboto Mono"/>
                <a:sym typeface="Roboto Mono"/>
              </a:rPr>
              <a:t>	sod.productid,</a:t>
            </a:r>
            <a:endParaRPr sz="2400">
              <a:solidFill>
                <a:schemeClr val="dk1"/>
              </a:solidFill>
              <a:latin typeface="Roboto Mono"/>
              <a:ea typeface="Roboto Mono"/>
              <a:cs typeface="Roboto Mono"/>
              <a:sym typeface="Roboto Mono"/>
            </a:endParaRPr>
          </a:p>
          <a:p>
            <a:pPr marL="651121" marR="0" lvl="0" indent="-3421" algn="l" rtl="0">
              <a:lnSpc>
                <a:spcPct val="100000"/>
              </a:lnSpc>
              <a:spcBef>
                <a:spcPts val="0"/>
              </a:spcBef>
              <a:spcAft>
                <a:spcPts val="0"/>
              </a:spcAft>
              <a:buClr>
                <a:schemeClr val="dk1"/>
              </a:buClr>
              <a:buSzPts val="1100"/>
              <a:buFont typeface="Arial"/>
              <a:buNone/>
            </a:pPr>
            <a:r>
              <a:rPr lang="en-US" sz="2400">
                <a:solidFill>
                  <a:schemeClr val="dk1"/>
                </a:solidFill>
                <a:latin typeface="Roboto Mono"/>
                <a:ea typeface="Roboto Mono"/>
                <a:cs typeface="Roboto Mono"/>
                <a:sym typeface="Roboto Mono"/>
              </a:rPr>
              <a:t>	cust.customerid,</a:t>
            </a:r>
            <a:endParaRPr sz="2400">
              <a:solidFill>
                <a:schemeClr val="dk1"/>
              </a:solidFill>
              <a:latin typeface="Roboto Mono"/>
              <a:ea typeface="Roboto Mono"/>
              <a:cs typeface="Roboto Mono"/>
              <a:sym typeface="Roboto Mono"/>
            </a:endParaRPr>
          </a:p>
          <a:p>
            <a:pPr marL="651121" marR="0" lvl="0" indent="-3421" algn="l" rtl="0">
              <a:lnSpc>
                <a:spcPct val="100000"/>
              </a:lnSpc>
              <a:spcBef>
                <a:spcPts val="0"/>
              </a:spcBef>
              <a:spcAft>
                <a:spcPts val="0"/>
              </a:spcAft>
              <a:buClr>
                <a:schemeClr val="dk1"/>
              </a:buClr>
              <a:buSzPts val="1100"/>
              <a:buFont typeface="Arial"/>
              <a:buNone/>
            </a:pPr>
            <a:r>
              <a:rPr lang="en-US" sz="2400">
                <a:solidFill>
                  <a:schemeClr val="dk1"/>
                </a:solidFill>
                <a:latin typeface="Roboto Mono"/>
                <a:ea typeface="Roboto Mono"/>
                <a:cs typeface="Roboto Mono"/>
                <a:sym typeface="Roboto Mono"/>
              </a:rPr>
              <a:t>	offer.description,</a:t>
            </a:r>
            <a:endParaRPr sz="2400">
              <a:solidFill>
                <a:schemeClr val="dk1"/>
              </a:solidFill>
              <a:latin typeface="Roboto Mono"/>
              <a:ea typeface="Roboto Mono"/>
              <a:cs typeface="Roboto Mono"/>
              <a:sym typeface="Roboto Mono"/>
            </a:endParaRPr>
          </a:p>
          <a:p>
            <a:pPr marL="651121" marR="0" lvl="0" indent="-3421" algn="l" rtl="0">
              <a:lnSpc>
                <a:spcPct val="100000"/>
              </a:lnSpc>
              <a:spcBef>
                <a:spcPts val="0"/>
              </a:spcBef>
              <a:spcAft>
                <a:spcPts val="0"/>
              </a:spcAft>
              <a:buClr>
                <a:schemeClr val="dk1"/>
              </a:buClr>
              <a:buSzPts val="1100"/>
              <a:buFont typeface="Arial"/>
              <a:buNone/>
            </a:pPr>
            <a:r>
              <a:rPr lang="en-US" sz="2400">
                <a:solidFill>
                  <a:schemeClr val="dk1"/>
                </a:solidFill>
                <a:latin typeface="Roboto Mono"/>
                <a:ea typeface="Roboto Mono"/>
                <a:cs typeface="Roboto Mono"/>
                <a:sym typeface="Roboto Mono"/>
              </a:rPr>
              <a:t>	st.name</a:t>
            </a:r>
            <a:endParaRPr sz="2400">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dk1"/>
              </a:buClr>
              <a:buSzPts val="1100"/>
              <a:buFont typeface="Arial"/>
              <a:buNone/>
            </a:pPr>
            <a:r>
              <a:rPr lang="en-US" sz="2400">
                <a:solidFill>
                  <a:schemeClr val="dk1"/>
                </a:solidFill>
                <a:latin typeface="Roboto Mono"/>
                <a:ea typeface="Roboto Mono"/>
                <a:cs typeface="Roboto Mono"/>
                <a:sym typeface="Roboto Mono"/>
              </a:rPr>
              <a:t>FROM sales.salesorderheader AS soh</a:t>
            </a:r>
            <a:endParaRPr sz="2400">
              <a:solidFill>
                <a:schemeClr val="dk1"/>
              </a:solidFill>
              <a:latin typeface="Roboto Mono"/>
              <a:ea typeface="Roboto Mono"/>
              <a:cs typeface="Roboto Mono"/>
              <a:sym typeface="Roboto Mono"/>
            </a:endParaRPr>
          </a:p>
          <a:p>
            <a:pPr marL="651121" marR="0" lvl="0" indent="-3421" algn="l" rtl="0">
              <a:lnSpc>
                <a:spcPct val="100000"/>
              </a:lnSpc>
              <a:spcBef>
                <a:spcPts val="0"/>
              </a:spcBef>
              <a:spcAft>
                <a:spcPts val="0"/>
              </a:spcAft>
              <a:buClr>
                <a:schemeClr val="dk1"/>
              </a:buClr>
              <a:buSzPts val="1100"/>
              <a:buFont typeface="Arial"/>
              <a:buNone/>
            </a:pPr>
            <a:r>
              <a:rPr lang="en-US" sz="2400">
                <a:solidFill>
                  <a:schemeClr val="dk1"/>
                </a:solidFill>
                <a:latin typeface="Roboto Mono"/>
                <a:ea typeface="Roboto Mono"/>
                <a:cs typeface="Roboto Mono"/>
                <a:sym typeface="Roboto Mono"/>
              </a:rPr>
              <a:t>INNER JOIN sales.salesorderdetail AS sod</a:t>
            </a:r>
            <a:endParaRPr sz="2400">
              <a:solidFill>
                <a:schemeClr val="dk1"/>
              </a:solidFill>
              <a:latin typeface="Roboto Mono"/>
              <a:ea typeface="Roboto Mono"/>
              <a:cs typeface="Roboto Mono"/>
              <a:sym typeface="Roboto Mono"/>
            </a:endParaRPr>
          </a:p>
          <a:p>
            <a:pPr marL="651121" marR="0" lvl="0" indent="-3421" algn="l" rtl="0">
              <a:lnSpc>
                <a:spcPct val="100000"/>
              </a:lnSpc>
              <a:spcBef>
                <a:spcPts val="0"/>
              </a:spcBef>
              <a:spcAft>
                <a:spcPts val="0"/>
              </a:spcAft>
              <a:buClr>
                <a:schemeClr val="dk1"/>
              </a:buClr>
              <a:buSzPts val="1100"/>
              <a:buFont typeface="Arial"/>
              <a:buNone/>
            </a:pPr>
            <a:r>
              <a:rPr lang="en-US" sz="2400">
                <a:solidFill>
                  <a:schemeClr val="dk1"/>
                </a:solidFill>
                <a:latin typeface="Roboto Mono"/>
                <a:ea typeface="Roboto Mono"/>
                <a:cs typeface="Roboto Mono"/>
                <a:sym typeface="Roboto Mono"/>
              </a:rPr>
              <a:t>	USING(salesorderid)</a:t>
            </a:r>
            <a:endParaRPr sz="2400">
              <a:solidFill>
                <a:schemeClr val="dk1"/>
              </a:solidFill>
              <a:latin typeface="Roboto Mono"/>
              <a:ea typeface="Roboto Mono"/>
              <a:cs typeface="Roboto Mono"/>
              <a:sym typeface="Roboto Mono"/>
            </a:endParaRPr>
          </a:p>
          <a:p>
            <a:pPr marL="651121" marR="0" lvl="0" indent="-3421" algn="l" rtl="0">
              <a:lnSpc>
                <a:spcPct val="100000"/>
              </a:lnSpc>
              <a:spcBef>
                <a:spcPts val="0"/>
              </a:spcBef>
              <a:spcAft>
                <a:spcPts val="0"/>
              </a:spcAft>
              <a:buClr>
                <a:schemeClr val="dk1"/>
              </a:buClr>
              <a:buSzPts val="1100"/>
              <a:buFont typeface="Arial"/>
              <a:buNone/>
            </a:pPr>
            <a:r>
              <a:rPr lang="en-US" sz="2400">
                <a:solidFill>
                  <a:schemeClr val="dk1"/>
                </a:solidFill>
                <a:latin typeface="Roboto Mono"/>
                <a:ea typeface="Roboto Mono"/>
                <a:cs typeface="Roboto Mono"/>
                <a:sym typeface="Roboto Mono"/>
              </a:rPr>
              <a:t>INNER JOIN sales.customer AS cust</a:t>
            </a:r>
            <a:endParaRPr sz="2400">
              <a:solidFill>
                <a:schemeClr val="dk1"/>
              </a:solidFill>
              <a:latin typeface="Roboto Mono"/>
              <a:ea typeface="Roboto Mono"/>
              <a:cs typeface="Roboto Mono"/>
              <a:sym typeface="Roboto Mono"/>
            </a:endParaRPr>
          </a:p>
          <a:p>
            <a:pPr marL="651121" marR="0" lvl="0" indent="-3421" algn="l" rtl="0">
              <a:lnSpc>
                <a:spcPct val="100000"/>
              </a:lnSpc>
              <a:spcBef>
                <a:spcPts val="0"/>
              </a:spcBef>
              <a:spcAft>
                <a:spcPts val="0"/>
              </a:spcAft>
              <a:buClr>
                <a:schemeClr val="dk1"/>
              </a:buClr>
              <a:buSzPts val="1100"/>
              <a:buFont typeface="Arial"/>
              <a:buNone/>
            </a:pPr>
            <a:r>
              <a:rPr lang="en-US" sz="2400">
                <a:solidFill>
                  <a:schemeClr val="dk1"/>
                </a:solidFill>
                <a:latin typeface="Roboto Mono"/>
                <a:ea typeface="Roboto Mono"/>
                <a:cs typeface="Roboto Mono"/>
                <a:sym typeface="Roboto Mono"/>
              </a:rPr>
              <a:t>	USING(customerid)</a:t>
            </a:r>
            <a:endParaRPr sz="2400">
              <a:solidFill>
                <a:schemeClr val="dk1"/>
              </a:solidFill>
              <a:latin typeface="Roboto Mono"/>
              <a:ea typeface="Roboto Mono"/>
              <a:cs typeface="Roboto Mono"/>
              <a:sym typeface="Roboto Mono"/>
            </a:endParaRPr>
          </a:p>
          <a:p>
            <a:pPr marL="651121" marR="0" lvl="0" indent="-3421" algn="l" rtl="0">
              <a:lnSpc>
                <a:spcPct val="100000"/>
              </a:lnSpc>
              <a:spcBef>
                <a:spcPts val="0"/>
              </a:spcBef>
              <a:spcAft>
                <a:spcPts val="0"/>
              </a:spcAft>
              <a:buClr>
                <a:schemeClr val="dk1"/>
              </a:buClr>
              <a:buSzPts val="1100"/>
              <a:buFont typeface="Arial"/>
              <a:buNone/>
            </a:pPr>
            <a:r>
              <a:rPr lang="en-US" sz="2400">
                <a:solidFill>
                  <a:schemeClr val="dk1"/>
                </a:solidFill>
                <a:latin typeface="Roboto Mono"/>
                <a:ea typeface="Roboto Mono"/>
                <a:cs typeface="Roboto Mono"/>
                <a:sym typeface="Roboto Mono"/>
              </a:rPr>
              <a:t>INNER JOIN sales.specialoffer AS offer</a:t>
            </a:r>
            <a:endParaRPr sz="2400">
              <a:solidFill>
                <a:schemeClr val="dk1"/>
              </a:solidFill>
              <a:latin typeface="Roboto Mono"/>
              <a:ea typeface="Roboto Mono"/>
              <a:cs typeface="Roboto Mono"/>
              <a:sym typeface="Roboto Mono"/>
            </a:endParaRPr>
          </a:p>
          <a:p>
            <a:pPr marL="651121" marR="0" lvl="0" indent="-3421" algn="l" rtl="0">
              <a:lnSpc>
                <a:spcPct val="100000"/>
              </a:lnSpc>
              <a:spcBef>
                <a:spcPts val="0"/>
              </a:spcBef>
              <a:spcAft>
                <a:spcPts val="0"/>
              </a:spcAft>
              <a:buClr>
                <a:schemeClr val="dk1"/>
              </a:buClr>
              <a:buSzPts val="1100"/>
              <a:buFont typeface="Arial"/>
              <a:buNone/>
            </a:pPr>
            <a:r>
              <a:rPr lang="en-US" sz="2400">
                <a:solidFill>
                  <a:schemeClr val="dk1"/>
                </a:solidFill>
                <a:latin typeface="Roboto Mono"/>
                <a:ea typeface="Roboto Mono"/>
                <a:cs typeface="Roboto Mono"/>
                <a:sym typeface="Roboto Mono"/>
              </a:rPr>
              <a:t>	USING(specialofferid)</a:t>
            </a:r>
            <a:endParaRPr sz="2400">
              <a:solidFill>
                <a:schemeClr val="dk1"/>
              </a:solidFill>
              <a:latin typeface="Roboto Mono"/>
              <a:ea typeface="Roboto Mono"/>
              <a:cs typeface="Roboto Mono"/>
              <a:sym typeface="Roboto Mono"/>
            </a:endParaRPr>
          </a:p>
          <a:p>
            <a:pPr marL="651121" marR="0" lvl="0" indent="-3421" algn="l" rtl="0">
              <a:lnSpc>
                <a:spcPct val="100000"/>
              </a:lnSpc>
              <a:spcBef>
                <a:spcPts val="0"/>
              </a:spcBef>
              <a:spcAft>
                <a:spcPts val="0"/>
              </a:spcAft>
              <a:buClr>
                <a:schemeClr val="dk1"/>
              </a:buClr>
              <a:buSzPts val="1100"/>
              <a:buFont typeface="Arial"/>
              <a:buNone/>
            </a:pPr>
            <a:r>
              <a:rPr lang="en-US" sz="2400">
                <a:solidFill>
                  <a:schemeClr val="dk1"/>
                </a:solidFill>
                <a:latin typeface="Roboto Mono"/>
                <a:ea typeface="Roboto Mono"/>
                <a:cs typeface="Roboto Mono"/>
                <a:sym typeface="Roboto Mono"/>
              </a:rPr>
              <a:t>INNER JOIN sales.salesterritory AS st</a:t>
            </a:r>
            <a:endParaRPr sz="2400">
              <a:solidFill>
                <a:schemeClr val="dk1"/>
              </a:solidFill>
              <a:latin typeface="Roboto Mono"/>
              <a:ea typeface="Roboto Mono"/>
              <a:cs typeface="Roboto Mono"/>
              <a:sym typeface="Roboto Mono"/>
            </a:endParaRPr>
          </a:p>
          <a:p>
            <a:pPr marL="651121" marR="0" lvl="0" indent="-3421" algn="l" rtl="0">
              <a:lnSpc>
                <a:spcPct val="100000"/>
              </a:lnSpc>
              <a:spcBef>
                <a:spcPts val="0"/>
              </a:spcBef>
              <a:spcAft>
                <a:spcPts val="0"/>
              </a:spcAft>
              <a:buClr>
                <a:schemeClr val="dk1"/>
              </a:buClr>
              <a:buSzPts val="1100"/>
              <a:buFont typeface="Arial"/>
              <a:buNone/>
            </a:pPr>
            <a:r>
              <a:rPr lang="en-US" sz="2400">
                <a:solidFill>
                  <a:schemeClr val="dk1"/>
                </a:solidFill>
                <a:latin typeface="Roboto Mono"/>
                <a:ea typeface="Roboto Mono"/>
                <a:cs typeface="Roboto Mono"/>
                <a:sym typeface="Roboto Mono"/>
              </a:rPr>
              <a:t>	ON soh.territoryid = st.territoryid</a:t>
            </a:r>
            <a:endParaRPr sz="2400">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dk1"/>
              </a:buClr>
              <a:buSzPts val="1100"/>
              <a:buFont typeface="Arial"/>
              <a:buNone/>
            </a:pPr>
            <a:r>
              <a:rPr lang="en-US" sz="2400">
                <a:solidFill>
                  <a:schemeClr val="dk1"/>
                </a:solidFill>
                <a:latin typeface="Roboto Mono"/>
                <a:ea typeface="Roboto Mono"/>
                <a:cs typeface="Roboto Mono"/>
                <a:sym typeface="Roboto Mono"/>
              </a:rPr>
              <a:t>LIMIT 1000;</a:t>
            </a:r>
            <a:endParaRPr sz="2400">
              <a:solidFill>
                <a:schemeClr val="dk1"/>
              </a:solidFill>
              <a:latin typeface="Roboto Mono"/>
              <a:ea typeface="Roboto Mono"/>
              <a:cs typeface="Roboto Mono"/>
              <a:sym typeface="Roboto Mono"/>
            </a:endParaRPr>
          </a:p>
          <a:p>
            <a:pPr marL="651121" marR="0" lvl="1" indent="-3421" algn="l" rtl="0">
              <a:lnSpc>
                <a:spcPct val="100000"/>
              </a:lnSpc>
              <a:spcBef>
                <a:spcPts val="0"/>
              </a:spcBef>
              <a:spcAft>
                <a:spcPts val="0"/>
              </a:spcAft>
              <a:buClr>
                <a:schemeClr val="dk1"/>
              </a:buClr>
              <a:buSzPts val="600"/>
              <a:buFont typeface="Merriweather Sans"/>
              <a:buNone/>
            </a:pPr>
            <a:endParaRPr sz="2400">
              <a:solidFill>
                <a:schemeClr val="dk1"/>
              </a:solidFill>
              <a:latin typeface="Roboto Mono"/>
              <a:ea typeface="Roboto Mono"/>
              <a:cs typeface="Roboto Mono"/>
              <a:sym typeface="Roboto Mono"/>
            </a:endParaRPr>
          </a:p>
        </p:txBody>
      </p:sp>
      <p:sp>
        <p:nvSpPr>
          <p:cNvPr id="1068" name="Google Shape;1068;p139"/>
          <p:cNvSpPr/>
          <p:nvPr/>
        </p:nvSpPr>
        <p:spPr>
          <a:xfrm>
            <a:off x="635000" y="736600"/>
            <a:ext cx="116286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Oswald"/>
              <a:buNone/>
            </a:pPr>
            <a:r>
              <a:rPr lang="en-US" sz="3200" b="1" i="0" u="none" strike="noStrike" cap="none">
                <a:solidFill>
                  <a:srgbClr val="000000"/>
                </a:solidFill>
                <a:latin typeface="Oswald"/>
                <a:ea typeface="Oswald"/>
                <a:cs typeface="Oswald"/>
                <a:sym typeface="Oswald"/>
              </a:rPr>
              <a:t>JOINING MULTIPLE TABLES: PRACTICE NO. 1 - SO</a:t>
            </a:r>
            <a:r>
              <a:rPr lang="en-US" sz="3200" b="1">
                <a:latin typeface="Oswald"/>
                <a:ea typeface="Oswald"/>
                <a:cs typeface="Oswald"/>
                <a:sym typeface="Oswald"/>
              </a:rPr>
              <a:t>LUTION</a:t>
            </a:r>
            <a:endParaRPr/>
          </a:p>
        </p:txBody>
      </p:sp>
      <p:cxnSp>
        <p:nvCxnSpPr>
          <p:cNvPr id="1069" name="Google Shape;1069;p139"/>
          <p:cNvCxnSpPr/>
          <p:nvPr/>
        </p:nvCxnSpPr>
        <p:spPr>
          <a:xfrm rot="10800000">
            <a:off x="2497950" y="1755450"/>
            <a:ext cx="0" cy="4661100"/>
          </a:xfrm>
          <a:prstGeom prst="straightConnector1">
            <a:avLst/>
          </a:prstGeom>
          <a:noFill/>
          <a:ln w="9525" cap="flat" cmpd="sng">
            <a:solidFill>
              <a:srgbClr val="B7B7B7"/>
            </a:solidFill>
            <a:prstDash val="solid"/>
            <a:round/>
            <a:headEnd type="none" w="sm" len="sm"/>
            <a:tailEnd type="none" w="sm" len="sm"/>
          </a:ln>
        </p:spPr>
      </p:cxn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40"/>
          <p:cNvSpPr txBox="1">
            <a:spLocks noGrp="1"/>
          </p:cNvSpPr>
          <p:nvPr>
            <p:ph type="body" idx="1"/>
          </p:nvPr>
        </p:nvSpPr>
        <p:spPr>
          <a:xfrm>
            <a:off x="2601700" y="1755450"/>
            <a:ext cx="9998700" cy="5353800"/>
          </a:xfrm>
          <a:prstGeom prst="rect">
            <a:avLst/>
          </a:prstGeom>
          <a:noFill/>
          <a:ln>
            <a:noFill/>
          </a:ln>
        </p:spPr>
        <p:txBody>
          <a:bodyPr spcFirstLastPara="1" wrap="square" lIns="0" tIns="0" rIns="0" bIns="0" anchor="t" anchorCtr="0">
            <a:noAutofit/>
          </a:bodyPr>
          <a:lstStyle/>
          <a:p>
            <a:pPr marL="0" lvl="0" indent="0" rtl="0">
              <a:lnSpc>
                <a:spcPct val="115000"/>
              </a:lnSpc>
              <a:spcBef>
                <a:spcPts val="0"/>
              </a:spcBef>
              <a:spcAft>
                <a:spcPts val="0"/>
              </a:spcAft>
              <a:buClr>
                <a:srgbClr val="000000"/>
              </a:buClr>
              <a:buSzPts val="1100"/>
              <a:buFont typeface="Arial"/>
              <a:buNone/>
            </a:pPr>
            <a:r>
              <a:rPr lang="en-US" sz="2000">
                <a:solidFill>
                  <a:schemeClr val="dk1"/>
                </a:solidFill>
                <a:latin typeface="Georgia"/>
                <a:ea typeface="Georgia"/>
                <a:cs typeface="Georgia"/>
                <a:sym typeface="Georgia"/>
              </a:rPr>
              <a:t>Using several </a:t>
            </a:r>
            <a:r>
              <a:rPr lang="en-US" sz="2000">
                <a:solidFill>
                  <a:srgbClr val="7A1743"/>
                </a:solidFill>
                <a:latin typeface="Georgia"/>
                <a:ea typeface="Georgia"/>
                <a:cs typeface="Georgia"/>
                <a:sym typeface="Georgia"/>
              </a:rPr>
              <a:t>INNER JOINS</a:t>
            </a:r>
            <a:r>
              <a:rPr lang="en-US" sz="2000">
                <a:solidFill>
                  <a:schemeClr val="dk1"/>
                </a:solidFill>
                <a:latin typeface="Georgia"/>
                <a:ea typeface="Georgia"/>
                <a:cs typeface="Georgia"/>
                <a:sym typeface="Georgia"/>
              </a:rPr>
              <a:t> create one query:</a:t>
            </a:r>
            <a:endParaRPr sz="2000">
              <a:solidFill>
                <a:schemeClr val="dk1"/>
              </a:solidFill>
              <a:latin typeface="Georgia"/>
              <a:ea typeface="Georgia"/>
              <a:cs typeface="Georgia"/>
              <a:sym typeface="Georgia"/>
            </a:endParaRPr>
          </a:p>
          <a:p>
            <a:pPr marL="0" lvl="0" indent="0" rtl="0">
              <a:lnSpc>
                <a:spcPct val="115000"/>
              </a:lnSpc>
              <a:spcBef>
                <a:spcPts val="0"/>
              </a:spcBef>
              <a:spcAft>
                <a:spcPts val="0"/>
              </a:spcAft>
              <a:buClr>
                <a:srgbClr val="000000"/>
              </a:buClr>
              <a:buSzPts val="1100"/>
              <a:buFont typeface="Arial"/>
              <a:buNone/>
            </a:pPr>
            <a:r>
              <a:rPr lang="en-US" sz="2000">
                <a:solidFill>
                  <a:schemeClr val="dk1"/>
                </a:solidFill>
                <a:latin typeface="Georgia"/>
                <a:ea typeface="Georgia"/>
                <a:cs typeface="Georgia"/>
                <a:sym typeface="Georgia"/>
              </a:rPr>
              <a:t>Tables:</a:t>
            </a:r>
            <a:endParaRPr sz="2000">
              <a:solidFill>
                <a:schemeClr val="dk1"/>
              </a:solidFill>
              <a:latin typeface="Georgia"/>
              <a:ea typeface="Georgia"/>
              <a:cs typeface="Georgia"/>
              <a:sym typeface="Georgia"/>
            </a:endParaRPr>
          </a:p>
          <a:p>
            <a:pPr marL="0" lvl="0" indent="457200" rtl="0">
              <a:lnSpc>
                <a:spcPct val="115000"/>
              </a:lnSpc>
              <a:spcBef>
                <a:spcPts val="0"/>
              </a:spcBef>
              <a:spcAft>
                <a:spcPts val="0"/>
              </a:spcAft>
              <a:buClr>
                <a:srgbClr val="000000"/>
              </a:buClr>
              <a:buSzPts val="1100"/>
              <a:buFont typeface="Arial"/>
              <a:buNone/>
            </a:pPr>
            <a:r>
              <a:rPr lang="en-US" sz="2000">
                <a:solidFill>
                  <a:schemeClr val="dk1"/>
                </a:solidFill>
                <a:latin typeface="Georgia"/>
                <a:ea typeface="Georgia"/>
                <a:cs typeface="Georgia"/>
                <a:sym typeface="Georgia"/>
              </a:rPr>
              <a:t>salesorderheader</a:t>
            </a:r>
            <a:endParaRPr sz="2000">
              <a:solidFill>
                <a:schemeClr val="dk1"/>
              </a:solidFill>
              <a:latin typeface="Georgia"/>
              <a:ea typeface="Georgia"/>
              <a:cs typeface="Georgia"/>
              <a:sym typeface="Georgia"/>
            </a:endParaRPr>
          </a:p>
          <a:p>
            <a:pPr marL="0" lvl="0" indent="457200" rtl="0">
              <a:lnSpc>
                <a:spcPct val="115000"/>
              </a:lnSpc>
              <a:spcBef>
                <a:spcPts val="0"/>
              </a:spcBef>
              <a:spcAft>
                <a:spcPts val="0"/>
              </a:spcAft>
              <a:buClr>
                <a:srgbClr val="000000"/>
              </a:buClr>
              <a:buSzPts val="1100"/>
              <a:buFont typeface="Arial"/>
              <a:buNone/>
            </a:pPr>
            <a:r>
              <a:rPr lang="en-US" sz="2000">
                <a:solidFill>
                  <a:schemeClr val="dk1"/>
                </a:solidFill>
                <a:latin typeface="Georgia"/>
                <a:ea typeface="Georgia"/>
                <a:cs typeface="Georgia"/>
                <a:sym typeface="Georgia"/>
              </a:rPr>
              <a:t>salesorderdetail</a:t>
            </a:r>
            <a:endParaRPr sz="2000">
              <a:solidFill>
                <a:schemeClr val="dk1"/>
              </a:solidFill>
              <a:latin typeface="Georgia"/>
              <a:ea typeface="Georgia"/>
              <a:cs typeface="Georgia"/>
              <a:sym typeface="Georgia"/>
            </a:endParaRPr>
          </a:p>
          <a:p>
            <a:pPr marL="0" lvl="0" indent="457200" rtl="0">
              <a:lnSpc>
                <a:spcPct val="115000"/>
              </a:lnSpc>
              <a:spcBef>
                <a:spcPts val="0"/>
              </a:spcBef>
              <a:spcAft>
                <a:spcPts val="0"/>
              </a:spcAft>
              <a:buClr>
                <a:srgbClr val="000000"/>
              </a:buClr>
              <a:buSzPts val="1100"/>
              <a:buFont typeface="Arial"/>
              <a:buNone/>
            </a:pPr>
            <a:r>
              <a:rPr lang="en-US" sz="2000">
                <a:solidFill>
                  <a:schemeClr val="dk1"/>
                </a:solidFill>
                <a:latin typeface="Georgia"/>
                <a:ea typeface="Georgia"/>
                <a:cs typeface="Georgia"/>
                <a:sym typeface="Georgia"/>
              </a:rPr>
              <a:t>salesterritory</a:t>
            </a:r>
            <a:endParaRPr sz="2000">
              <a:solidFill>
                <a:schemeClr val="dk1"/>
              </a:solidFill>
              <a:latin typeface="Georgia"/>
              <a:ea typeface="Georgia"/>
              <a:cs typeface="Georgia"/>
              <a:sym typeface="Georgia"/>
            </a:endParaRPr>
          </a:p>
          <a:p>
            <a:pPr marL="0" lvl="0" indent="0" rtl="0">
              <a:lnSpc>
                <a:spcPct val="115000"/>
              </a:lnSpc>
              <a:spcBef>
                <a:spcPts val="0"/>
              </a:spcBef>
              <a:spcAft>
                <a:spcPts val="0"/>
              </a:spcAft>
              <a:buClr>
                <a:srgbClr val="000000"/>
              </a:buClr>
              <a:buSzPts val="1100"/>
              <a:buFont typeface="Arial"/>
              <a:buNone/>
            </a:pPr>
            <a:r>
              <a:rPr lang="en-US" sz="2000">
                <a:solidFill>
                  <a:schemeClr val="dk1"/>
                </a:solidFill>
                <a:latin typeface="Georgia"/>
                <a:ea typeface="Georgia"/>
                <a:cs typeface="Georgia"/>
                <a:sym typeface="Georgia"/>
              </a:rPr>
              <a:t>Answer the questions - </a:t>
            </a:r>
            <a:endParaRPr sz="2000">
              <a:solidFill>
                <a:schemeClr val="dk1"/>
              </a:solidFill>
              <a:latin typeface="Georgia"/>
              <a:ea typeface="Georgia"/>
              <a:cs typeface="Georgia"/>
              <a:sym typeface="Georgia"/>
            </a:endParaRPr>
          </a:p>
          <a:p>
            <a:pPr marL="0" lvl="0" indent="0" rtl="0">
              <a:lnSpc>
                <a:spcPct val="115000"/>
              </a:lnSpc>
              <a:spcBef>
                <a:spcPts val="0"/>
              </a:spcBef>
              <a:spcAft>
                <a:spcPts val="0"/>
              </a:spcAft>
              <a:buClr>
                <a:srgbClr val="000000"/>
              </a:buClr>
              <a:buSzPts val="1100"/>
              <a:buFont typeface="Arial"/>
              <a:buNone/>
            </a:pPr>
            <a:r>
              <a:rPr lang="en-US" sz="2000">
                <a:solidFill>
                  <a:schemeClr val="dk1"/>
                </a:solidFill>
                <a:latin typeface="Georgia"/>
                <a:ea typeface="Georgia"/>
                <a:cs typeface="Georgia"/>
                <a:sym typeface="Georgia"/>
              </a:rPr>
              <a:t> total order quantity and average total due by territory name.</a:t>
            </a:r>
            <a:br>
              <a:rPr lang="en-US" sz="2000">
                <a:solidFill>
                  <a:schemeClr val="dk1"/>
                </a:solidFill>
                <a:latin typeface="Georgia"/>
                <a:ea typeface="Georgia"/>
                <a:cs typeface="Georgia"/>
                <a:sym typeface="Georgia"/>
              </a:rPr>
            </a:br>
            <a:endParaRPr sz="2000">
              <a:solidFill>
                <a:schemeClr val="dk1"/>
              </a:solidFill>
              <a:latin typeface="Georgia"/>
              <a:ea typeface="Georgia"/>
              <a:cs typeface="Georgia"/>
              <a:sym typeface="Georgia"/>
            </a:endParaRPr>
          </a:p>
          <a:p>
            <a:pPr marL="0" lvl="0" indent="0" rtl="0">
              <a:lnSpc>
                <a:spcPct val="115000"/>
              </a:lnSpc>
              <a:spcBef>
                <a:spcPts val="0"/>
              </a:spcBef>
              <a:spcAft>
                <a:spcPts val="0"/>
              </a:spcAft>
              <a:buClr>
                <a:srgbClr val="000000"/>
              </a:buClr>
              <a:buSzPts val="1100"/>
              <a:buFont typeface="Arial"/>
              <a:buNone/>
            </a:pPr>
            <a:r>
              <a:rPr lang="en-US" sz="2000">
                <a:solidFill>
                  <a:schemeClr val="dk1"/>
                </a:solidFill>
                <a:latin typeface="Georgia"/>
                <a:ea typeface="Georgia"/>
                <a:cs typeface="Georgia"/>
                <a:sym typeface="Georgia"/>
              </a:rPr>
              <a:t>Before proceeding, plan your </a:t>
            </a:r>
            <a:r>
              <a:rPr lang="en-US" sz="2000">
                <a:solidFill>
                  <a:srgbClr val="7A1743"/>
                </a:solidFill>
                <a:latin typeface="Georgia"/>
                <a:ea typeface="Georgia"/>
                <a:cs typeface="Georgia"/>
                <a:sym typeface="Georgia"/>
              </a:rPr>
              <a:t>JOINs</a:t>
            </a:r>
            <a:r>
              <a:rPr lang="en-US" sz="2000">
                <a:solidFill>
                  <a:schemeClr val="dk1"/>
                </a:solidFill>
                <a:latin typeface="Georgia"/>
                <a:ea typeface="Georgia"/>
                <a:cs typeface="Georgia"/>
                <a:sym typeface="Georgia"/>
              </a:rPr>
              <a:t> out in a wireframe.</a:t>
            </a:r>
            <a:br>
              <a:rPr lang="en-US" sz="2000">
                <a:solidFill>
                  <a:schemeClr val="dk1"/>
                </a:solidFill>
                <a:latin typeface="Georgia"/>
                <a:ea typeface="Georgia"/>
                <a:cs typeface="Georgia"/>
                <a:sym typeface="Georgia"/>
              </a:rPr>
            </a:br>
            <a:endParaRPr sz="2000">
              <a:solidFill>
                <a:schemeClr val="dk1"/>
              </a:solidFill>
              <a:latin typeface="Georgia"/>
              <a:ea typeface="Georgia"/>
              <a:cs typeface="Georgia"/>
              <a:sym typeface="Georgia"/>
            </a:endParaRPr>
          </a:p>
          <a:p>
            <a:pPr marL="0" lvl="0" indent="0" rtl="0">
              <a:lnSpc>
                <a:spcPct val="115000"/>
              </a:lnSpc>
              <a:spcBef>
                <a:spcPts val="0"/>
              </a:spcBef>
              <a:spcAft>
                <a:spcPts val="0"/>
              </a:spcAft>
              <a:buClr>
                <a:srgbClr val="000000"/>
              </a:buClr>
              <a:buSzPts val="1100"/>
              <a:buFont typeface="Arial"/>
              <a:buNone/>
            </a:pPr>
            <a:r>
              <a:rPr lang="en-US" sz="2000">
                <a:solidFill>
                  <a:schemeClr val="dk1"/>
                </a:solidFill>
                <a:latin typeface="Georgia"/>
                <a:ea typeface="Georgia"/>
                <a:cs typeface="Georgia"/>
                <a:sym typeface="Georgia"/>
              </a:rPr>
              <a:t>Your query should:</a:t>
            </a:r>
            <a:endParaRPr sz="2000">
              <a:solidFill>
                <a:schemeClr val="dk1"/>
              </a:solidFill>
              <a:latin typeface="Georgia"/>
              <a:ea typeface="Georgia"/>
              <a:cs typeface="Georgia"/>
              <a:sym typeface="Georgia"/>
            </a:endParaRPr>
          </a:p>
          <a:p>
            <a:pPr marL="457200" lvl="0" indent="-355600" rtl="0">
              <a:lnSpc>
                <a:spcPct val="115000"/>
              </a:lnSpc>
              <a:spcBef>
                <a:spcPts val="0"/>
              </a:spcBef>
              <a:spcAft>
                <a:spcPts val="0"/>
              </a:spcAft>
              <a:buClr>
                <a:schemeClr val="dk1"/>
              </a:buClr>
              <a:buSzPts val="2000"/>
              <a:buFont typeface="Georgia"/>
              <a:buAutoNum type="arabicPeriod"/>
            </a:pPr>
            <a:r>
              <a:rPr lang="en-US" sz="2000">
                <a:solidFill>
                  <a:schemeClr val="dk1"/>
                </a:solidFill>
                <a:latin typeface="Georgia"/>
                <a:ea typeface="Georgia"/>
                <a:cs typeface="Georgia"/>
                <a:sym typeface="Georgia"/>
              </a:rPr>
              <a:t>List the name (from salesterritory) and two aggregated columns: average totaldue (from salesorderheader) and sum orderqty (from salesorderdetail).  (NOTE: Round the average to 2 decimal places)</a:t>
            </a:r>
            <a:endParaRPr sz="2000">
              <a:solidFill>
                <a:schemeClr val="dk1"/>
              </a:solidFill>
              <a:latin typeface="Georgia"/>
              <a:ea typeface="Georgia"/>
              <a:cs typeface="Georgia"/>
              <a:sym typeface="Georgia"/>
            </a:endParaRPr>
          </a:p>
          <a:p>
            <a:pPr marL="457200" lvl="0" indent="-355600" rtl="0">
              <a:lnSpc>
                <a:spcPct val="115000"/>
              </a:lnSpc>
              <a:spcBef>
                <a:spcPts val="0"/>
              </a:spcBef>
              <a:spcAft>
                <a:spcPts val="0"/>
              </a:spcAft>
              <a:buClr>
                <a:schemeClr val="dk1"/>
              </a:buClr>
              <a:buSzPts val="2000"/>
              <a:buFont typeface="Georgia"/>
              <a:buAutoNum type="arabicPeriod"/>
            </a:pPr>
            <a:r>
              <a:rPr lang="en-US" sz="2000">
                <a:solidFill>
                  <a:schemeClr val="dk1"/>
                </a:solidFill>
                <a:latin typeface="Georgia"/>
                <a:ea typeface="Georgia"/>
                <a:cs typeface="Georgia"/>
                <a:sym typeface="Georgia"/>
              </a:rPr>
              <a:t>Group the data by the territory name.</a:t>
            </a:r>
            <a:endParaRPr sz="2000">
              <a:solidFill>
                <a:schemeClr val="dk1"/>
              </a:solidFill>
              <a:latin typeface="Georgia"/>
              <a:ea typeface="Georgia"/>
              <a:cs typeface="Georgia"/>
              <a:sym typeface="Georgia"/>
            </a:endParaRPr>
          </a:p>
        </p:txBody>
      </p:sp>
      <p:sp>
        <p:nvSpPr>
          <p:cNvPr id="1075" name="Google Shape;1075;p140"/>
          <p:cNvSpPr/>
          <p:nvPr/>
        </p:nvSpPr>
        <p:spPr>
          <a:xfrm>
            <a:off x="635000" y="736600"/>
            <a:ext cx="116286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Oswald"/>
              <a:buNone/>
            </a:pPr>
            <a:r>
              <a:rPr lang="en-US" sz="3200" b="1" i="0" u="none" strike="noStrike" cap="none">
                <a:solidFill>
                  <a:srgbClr val="000000"/>
                </a:solidFill>
                <a:latin typeface="Oswald"/>
                <a:ea typeface="Oswald"/>
                <a:cs typeface="Oswald"/>
                <a:sym typeface="Oswald"/>
              </a:rPr>
              <a:t>JOINING MULTIPLE TABLES: PRACTICE NO. 2</a:t>
            </a:r>
            <a:endParaRPr/>
          </a:p>
        </p:txBody>
      </p:sp>
      <p:cxnSp>
        <p:nvCxnSpPr>
          <p:cNvPr id="1076" name="Google Shape;1076;p140"/>
          <p:cNvCxnSpPr/>
          <p:nvPr/>
        </p:nvCxnSpPr>
        <p:spPr>
          <a:xfrm rot="10800000">
            <a:off x="2497950" y="1755450"/>
            <a:ext cx="0" cy="4661100"/>
          </a:xfrm>
          <a:prstGeom prst="straightConnector1">
            <a:avLst/>
          </a:prstGeom>
          <a:noFill/>
          <a:ln w="9525" cap="flat" cmpd="sng">
            <a:solidFill>
              <a:srgbClr val="B7B7B7"/>
            </a:solidFill>
            <a:prstDash val="solid"/>
            <a:round/>
            <a:headEnd type="none" w="sm" len="sm"/>
            <a:tailEnd type="none" w="sm" len="sm"/>
          </a:ln>
        </p:spPr>
      </p:cxnSp>
      <p:pic>
        <p:nvPicPr>
          <p:cNvPr id="1077" name="Google Shape;1077;p140"/>
          <p:cNvPicPr preferRelativeResize="0"/>
          <p:nvPr/>
        </p:nvPicPr>
        <p:blipFill rotWithShape="1">
          <a:blip r:embed="rId3">
            <a:alphaModFix/>
          </a:blip>
          <a:srcRect/>
          <a:stretch/>
        </p:blipFill>
        <p:spPr>
          <a:xfrm>
            <a:off x="1002300" y="3358200"/>
            <a:ext cx="952500" cy="952500"/>
          </a:xfrm>
          <a:prstGeom prst="rect">
            <a:avLst/>
          </a:prstGeom>
          <a:noFill/>
          <a:ln>
            <a:noFill/>
          </a:ln>
        </p:spPr>
      </p:pic>
      <p:sp>
        <p:nvSpPr>
          <p:cNvPr id="1078" name="Google Shape;1078;p140"/>
          <p:cNvSpPr txBox="1"/>
          <p:nvPr/>
        </p:nvSpPr>
        <p:spPr>
          <a:xfrm>
            <a:off x="635000" y="2391000"/>
            <a:ext cx="1654500" cy="3082800"/>
          </a:xfrm>
          <a:prstGeom prst="rect">
            <a:avLst/>
          </a:prstGeom>
          <a:noFill/>
          <a:ln>
            <a:noFill/>
          </a:ln>
        </p:spPr>
        <p:txBody>
          <a:bodyPr spcFirstLastPara="1" wrap="square" lIns="91425" tIns="91425" rIns="91425" bIns="91425" anchor="ctr" anchorCtr="0">
            <a:noAutofit/>
          </a:bodyPr>
          <a:lstStyle/>
          <a:p>
            <a:pPr marL="0" marR="0" lvl="0" indent="457200" algn="l" rtl="0">
              <a:lnSpc>
                <a:spcPct val="120000"/>
              </a:lnSpc>
              <a:spcBef>
                <a:spcPts val="0"/>
              </a:spcBef>
              <a:spcAft>
                <a:spcPts val="0"/>
              </a:spcAft>
              <a:buClr>
                <a:srgbClr val="FFFFFF"/>
              </a:buClr>
              <a:buSzPts val="275"/>
              <a:buFont typeface="Oswald"/>
              <a:buNone/>
            </a:pPr>
            <a:r>
              <a:rPr lang="en-US" sz="1100" b="1" i="0" u="none" strike="noStrike" cap="none">
                <a:solidFill>
                  <a:srgbClr val="FFFFFF"/>
                </a:solidFill>
                <a:latin typeface="Oswald"/>
                <a:ea typeface="Oswald"/>
                <a:cs typeface="Oswald"/>
                <a:sym typeface="Oswald"/>
              </a:rPr>
              <a:t>EXERCISE</a:t>
            </a:r>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a:solidFill>
                <a:srgbClr val="FFFFFF"/>
              </a:solidFill>
              <a:latin typeface="Oswald"/>
              <a:ea typeface="Oswald"/>
              <a:cs typeface="Oswald"/>
              <a:sym typeface="Oswald"/>
            </a:endParaRP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grpSp>
        <p:nvGrpSpPr>
          <p:cNvPr id="1083" name="Google Shape;1083;p141"/>
          <p:cNvGrpSpPr/>
          <p:nvPr/>
        </p:nvGrpSpPr>
        <p:grpSpPr>
          <a:xfrm>
            <a:off x="635000" y="2413926"/>
            <a:ext cx="2759700" cy="3039300"/>
            <a:chOff x="635000" y="2413926"/>
            <a:chExt cx="2759700" cy="3039300"/>
          </a:xfrm>
        </p:grpSpPr>
        <p:pic>
          <p:nvPicPr>
            <p:cNvPr id="1084" name="Google Shape;1084;p141"/>
            <p:cNvPicPr preferRelativeResize="0"/>
            <p:nvPr/>
          </p:nvPicPr>
          <p:blipFill rotWithShape="1">
            <a:blip r:embed="rId3">
              <a:alphaModFix/>
            </a:blip>
            <a:srcRect/>
            <a:stretch/>
          </p:blipFill>
          <p:spPr>
            <a:xfrm>
              <a:off x="1002300" y="3358200"/>
              <a:ext cx="952500" cy="952500"/>
            </a:xfrm>
            <a:prstGeom prst="rect">
              <a:avLst/>
            </a:prstGeom>
            <a:noFill/>
            <a:ln>
              <a:noFill/>
            </a:ln>
          </p:spPr>
        </p:pic>
        <p:sp>
          <p:nvSpPr>
            <p:cNvPr id="1085" name="Google Shape;1085;p141"/>
            <p:cNvSpPr txBox="1"/>
            <p:nvPr/>
          </p:nvSpPr>
          <p:spPr>
            <a:xfrm>
              <a:off x="635000" y="2413926"/>
              <a:ext cx="2759700" cy="3039300"/>
            </a:xfrm>
            <a:prstGeom prst="rect">
              <a:avLst/>
            </a:prstGeom>
            <a:noFill/>
            <a:ln>
              <a:noFill/>
            </a:ln>
          </p:spPr>
          <p:txBody>
            <a:bodyPr spcFirstLastPara="1" wrap="square" lIns="91425" tIns="91425" rIns="91425" bIns="91425" anchor="ctr" anchorCtr="0">
              <a:noAutofit/>
            </a:bodyPr>
            <a:lstStyle/>
            <a:p>
              <a:pPr marL="0" marR="0" lvl="0" indent="457200" algn="l" rtl="0">
                <a:lnSpc>
                  <a:spcPct val="120000"/>
                </a:lnSpc>
                <a:spcBef>
                  <a:spcPts val="0"/>
                </a:spcBef>
                <a:spcAft>
                  <a:spcPts val="0"/>
                </a:spcAft>
                <a:buClr>
                  <a:srgbClr val="FFFFFF"/>
                </a:buClr>
                <a:buSzPts val="275"/>
                <a:buFont typeface="Oswald"/>
                <a:buNone/>
              </a:pPr>
              <a:r>
                <a:rPr lang="en-US" sz="1100" b="1" i="0" u="none" strike="noStrike" cap="none">
                  <a:solidFill>
                    <a:srgbClr val="FFFFFF"/>
                  </a:solidFill>
                  <a:latin typeface="Oswald"/>
                  <a:ea typeface="Oswald"/>
                  <a:cs typeface="Oswald"/>
                  <a:sym typeface="Oswald"/>
                </a:rPr>
                <a:t>EXERCISE</a:t>
              </a:r>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a:solidFill>
                  <a:srgbClr val="FFFFFF"/>
                </a:solidFill>
                <a:latin typeface="Oswald"/>
                <a:ea typeface="Oswald"/>
                <a:cs typeface="Oswald"/>
                <a:sym typeface="Oswald"/>
              </a:endParaRPr>
            </a:p>
          </p:txBody>
        </p:sp>
      </p:grpSp>
      <p:sp>
        <p:nvSpPr>
          <p:cNvPr id="1086" name="Google Shape;1086;p141"/>
          <p:cNvSpPr txBox="1">
            <a:spLocks noGrp="1"/>
          </p:cNvSpPr>
          <p:nvPr>
            <p:ph type="body" idx="1"/>
          </p:nvPr>
        </p:nvSpPr>
        <p:spPr>
          <a:xfrm>
            <a:off x="2636424" y="1453675"/>
            <a:ext cx="10274903" cy="50934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800"/>
              <a:buFont typeface="Georgia"/>
              <a:buNone/>
            </a:pPr>
            <a:r>
              <a:rPr lang="en-US" sz="3000" b="0" i="0" u="none" strike="noStrike" cap="none" dirty="0">
                <a:solidFill>
                  <a:schemeClr val="dk1"/>
                </a:solidFill>
                <a:latin typeface="Georgia"/>
                <a:ea typeface="Georgia"/>
                <a:cs typeface="Georgia"/>
                <a:sym typeface="Georgia"/>
              </a:rPr>
              <a:t>Solution query without aliases:</a:t>
            </a:r>
            <a:endParaRPr sz="3000" b="0" i="0" u="none" strike="noStrike" cap="none" dirty="0">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chemeClr val="dk1"/>
              </a:buClr>
              <a:buSzPts val="800"/>
              <a:buFont typeface="Georgia"/>
              <a:buNone/>
            </a:pPr>
            <a:r>
              <a:rPr lang="en-US" sz="3200" b="0" i="0" u="none" strike="noStrike" cap="none" dirty="0">
                <a:solidFill>
                  <a:schemeClr val="dk1"/>
                </a:solidFill>
                <a:latin typeface="Georgia"/>
                <a:ea typeface="Georgia"/>
                <a:cs typeface="Georgia"/>
                <a:sym typeface="Georgia"/>
              </a:rPr>
              <a:t> </a:t>
            </a:r>
            <a:endParaRPr dirty="0"/>
          </a:p>
          <a:p>
            <a:pPr marL="0" marR="0" lvl="0" indent="0" algn="l" rtl="0">
              <a:lnSpc>
                <a:spcPct val="100000"/>
              </a:lnSpc>
              <a:spcBef>
                <a:spcPts val="0"/>
              </a:spcBef>
              <a:spcAft>
                <a:spcPts val="0"/>
              </a:spcAft>
              <a:buClr>
                <a:schemeClr val="dk1"/>
              </a:buClr>
              <a:buSzPts val="1100"/>
              <a:buFont typeface="Arial"/>
              <a:buNone/>
            </a:pPr>
            <a:r>
              <a:rPr lang="en-US" sz="2000" dirty="0">
                <a:solidFill>
                  <a:schemeClr val="dk1"/>
                </a:solidFill>
                <a:latin typeface="Roboto Mono"/>
                <a:ea typeface="Roboto Mono"/>
                <a:cs typeface="Roboto Mono"/>
                <a:sym typeface="Roboto Mono"/>
              </a:rPr>
              <a:t>SELECT </a:t>
            </a:r>
            <a:r>
              <a:rPr lang="en-US" sz="2000" dirty="0" err="1">
                <a:solidFill>
                  <a:schemeClr val="dk1"/>
                </a:solidFill>
                <a:latin typeface="Roboto Mono"/>
                <a:ea typeface="Roboto Mono"/>
                <a:cs typeface="Roboto Mono"/>
                <a:sym typeface="Roboto Mono"/>
              </a:rPr>
              <a:t>st.name</a:t>
            </a:r>
            <a:r>
              <a:rPr lang="en-US" sz="2000" dirty="0">
                <a:solidFill>
                  <a:schemeClr val="dk1"/>
                </a:solidFill>
                <a:latin typeface="Roboto Mono"/>
                <a:ea typeface="Roboto Mono"/>
                <a:cs typeface="Roboto Mono"/>
                <a:sym typeface="Roboto Mono"/>
              </a:rPr>
              <a:t>, </a:t>
            </a:r>
            <a:endParaRPr sz="2000" dirty="0">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dk1"/>
              </a:buClr>
              <a:buSzPts val="1100"/>
              <a:buFont typeface="Arial"/>
              <a:buNone/>
            </a:pPr>
            <a:r>
              <a:rPr lang="en-US" sz="2000" dirty="0">
                <a:solidFill>
                  <a:schemeClr val="dk1"/>
                </a:solidFill>
                <a:latin typeface="Roboto Mono"/>
                <a:ea typeface="Roboto Mono"/>
                <a:cs typeface="Roboto Mono"/>
                <a:sym typeface="Roboto Mono"/>
              </a:rPr>
              <a:t>	SUM(</a:t>
            </a:r>
            <a:r>
              <a:rPr lang="en-US" sz="2000" dirty="0" err="1">
                <a:solidFill>
                  <a:schemeClr val="dk1"/>
                </a:solidFill>
                <a:latin typeface="Roboto Mono"/>
                <a:ea typeface="Roboto Mono"/>
                <a:cs typeface="Roboto Mono"/>
                <a:sym typeface="Roboto Mono"/>
              </a:rPr>
              <a:t>sod.orderqty</a:t>
            </a:r>
            <a:r>
              <a:rPr lang="en-US" sz="2000" dirty="0">
                <a:solidFill>
                  <a:schemeClr val="dk1"/>
                </a:solidFill>
                <a:latin typeface="Roboto Mono"/>
                <a:ea typeface="Roboto Mono"/>
                <a:cs typeface="Roboto Mono"/>
                <a:sym typeface="Roboto Mono"/>
              </a:rPr>
              <a:t>) AS </a:t>
            </a:r>
            <a:r>
              <a:rPr lang="en-US" sz="2000" dirty="0" err="1">
                <a:solidFill>
                  <a:schemeClr val="dk1"/>
                </a:solidFill>
                <a:latin typeface="Roboto Mono"/>
                <a:ea typeface="Roboto Mono"/>
                <a:cs typeface="Roboto Mono"/>
                <a:sym typeface="Roboto Mono"/>
              </a:rPr>
              <a:t>ttl_orderqty</a:t>
            </a:r>
            <a:r>
              <a:rPr lang="en-US" sz="2000" dirty="0">
                <a:solidFill>
                  <a:schemeClr val="dk1"/>
                </a:solidFill>
                <a:latin typeface="Roboto Mono"/>
                <a:ea typeface="Roboto Mono"/>
                <a:cs typeface="Roboto Mono"/>
                <a:sym typeface="Roboto Mono"/>
              </a:rPr>
              <a:t>,</a:t>
            </a:r>
            <a:endParaRPr sz="2000" dirty="0">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dk1"/>
              </a:buClr>
              <a:buSzPts val="1100"/>
              <a:buFont typeface="Arial"/>
              <a:buNone/>
            </a:pPr>
            <a:r>
              <a:rPr lang="en-US" sz="2000" dirty="0">
                <a:solidFill>
                  <a:schemeClr val="dk1"/>
                </a:solidFill>
                <a:latin typeface="Roboto Mono"/>
                <a:ea typeface="Roboto Mono"/>
                <a:cs typeface="Roboto Mono"/>
                <a:sym typeface="Roboto Mono"/>
              </a:rPr>
              <a:t>	ROUND(AVG(</a:t>
            </a:r>
            <a:r>
              <a:rPr lang="en-US" sz="2000" dirty="0" err="1">
                <a:solidFill>
                  <a:schemeClr val="dk1"/>
                </a:solidFill>
                <a:latin typeface="Roboto Mono"/>
                <a:ea typeface="Roboto Mono"/>
                <a:cs typeface="Roboto Mono"/>
                <a:sym typeface="Roboto Mono"/>
              </a:rPr>
              <a:t>soh.totaldue</a:t>
            </a:r>
            <a:r>
              <a:rPr lang="en-US" sz="2000" dirty="0">
                <a:solidFill>
                  <a:schemeClr val="dk1"/>
                </a:solidFill>
                <a:latin typeface="Roboto Mono"/>
                <a:ea typeface="Roboto Mono"/>
                <a:cs typeface="Roboto Mono"/>
                <a:sym typeface="Roboto Mono"/>
              </a:rPr>
              <a:t>),2) AS </a:t>
            </a:r>
            <a:r>
              <a:rPr lang="en-US" sz="2000" dirty="0" err="1">
                <a:solidFill>
                  <a:schemeClr val="dk1"/>
                </a:solidFill>
                <a:latin typeface="Roboto Mono"/>
                <a:ea typeface="Roboto Mono"/>
                <a:cs typeface="Roboto Mono"/>
                <a:sym typeface="Roboto Mono"/>
              </a:rPr>
              <a:t>avg_sales</a:t>
            </a:r>
            <a:endParaRPr sz="2000" dirty="0">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dk1"/>
              </a:buClr>
              <a:buSzPts val="1100"/>
              <a:buFont typeface="Arial"/>
              <a:buNone/>
            </a:pPr>
            <a:r>
              <a:rPr lang="en-US" sz="2000" dirty="0">
                <a:solidFill>
                  <a:schemeClr val="dk1"/>
                </a:solidFill>
                <a:latin typeface="Roboto Mono"/>
                <a:ea typeface="Roboto Mono"/>
                <a:cs typeface="Roboto Mono"/>
                <a:sym typeface="Roboto Mono"/>
              </a:rPr>
              <a:t>FROM </a:t>
            </a:r>
            <a:r>
              <a:rPr lang="en-US" sz="2000" dirty="0" err="1">
                <a:solidFill>
                  <a:schemeClr val="dk1"/>
                </a:solidFill>
                <a:latin typeface="Roboto Mono"/>
                <a:ea typeface="Roboto Mono"/>
                <a:cs typeface="Roboto Mono"/>
                <a:sym typeface="Roboto Mono"/>
              </a:rPr>
              <a:t>sales.salesorderheader</a:t>
            </a:r>
            <a:r>
              <a:rPr lang="en-US" sz="2000" dirty="0">
                <a:solidFill>
                  <a:schemeClr val="dk1"/>
                </a:solidFill>
                <a:latin typeface="Roboto Mono"/>
                <a:ea typeface="Roboto Mono"/>
                <a:cs typeface="Roboto Mono"/>
                <a:sym typeface="Roboto Mono"/>
              </a:rPr>
              <a:t> AS soh</a:t>
            </a:r>
            <a:endParaRPr sz="2000" dirty="0">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dk1"/>
              </a:buClr>
              <a:buSzPts val="1100"/>
              <a:buFont typeface="Arial"/>
              <a:buNone/>
            </a:pPr>
            <a:r>
              <a:rPr lang="en-US" sz="2000" dirty="0">
                <a:solidFill>
                  <a:schemeClr val="dk1"/>
                </a:solidFill>
                <a:latin typeface="Roboto Mono"/>
                <a:ea typeface="Roboto Mono"/>
                <a:cs typeface="Roboto Mono"/>
                <a:sym typeface="Roboto Mono"/>
              </a:rPr>
              <a:t>INNER JOIN </a:t>
            </a:r>
            <a:r>
              <a:rPr lang="en-US" sz="2000" dirty="0" err="1">
                <a:solidFill>
                  <a:schemeClr val="dk1"/>
                </a:solidFill>
                <a:latin typeface="Roboto Mono"/>
                <a:ea typeface="Roboto Mono"/>
                <a:cs typeface="Roboto Mono"/>
                <a:sym typeface="Roboto Mono"/>
              </a:rPr>
              <a:t>sales.salesorderdetail</a:t>
            </a:r>
            <a:r>
              <a:rPr lang="en-US" sz="2000" dirty="0">
                <a:solidFill>
                  <a:schemeClr val="dk1"/>
                </a:solidFill>
                <a:latin typeface="Roboto Mono"/>
                <a:ea typeface="Roboto Mono"/>
                <a:cs typeface="Roboto Mono"/>
                <a:sym typeface="Roboto Mono"/>
              </a:rPr>
              <a:t> AS sod</a:t>
            </a:r>
            <a:endParaRPr sz="2000" dirty="0">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dk1"/>
              </a:buClr>
              <a:buSzPts val="1100"/>
              <a:buFont typeface="Arial"/>
              <a:buNone/>
            </a:pPr>
            <a:r>
              <a:rPr lang="en-US" sz="2000" dirty="0">
                <a:solidFill>
                  <a:schemeClr val="dk1"/>
                </a:solidFill>
                <a:latin typeface="Roboto Mono"/>
                <a:ea typeface="Roboto Mono"/>
                <a:cs typeface="Roboto Mono"/>
                <a:sym typeface="Roboto Mono"/>
              </a:rPr>
              <a:t>	USING(</a:t>
            </a:r>
            <a:r>
              <a:rPr lang="en-US" sz="2000" dirty="0" err="1">
                <a:solidFill>
                  <a:schemeClr val="dk1"/>
                </a:solidFill>
                <a:latin typeface="Roboto Mono"/>
                <a:ea typeface="Roboto Mono"/>
                <a:cs typeface="Roboto Mono"/>
                <a:sym typeface="Roboto Mono"/>
              </a:rPr>
              <a:t>salesorderid</a:t>
            </a:r>
            <a:r>
              <a:rPr lang="en-US" sz="2000" dirty="0">
                <a:solidFill>
                  <a:schemeClr val="dk1"/>
                </a:solidFill>
                <a:latin typeface="Roboto Mono"/>
                <a:ea typeface="Roboto Mono"/>
                <a:cs typeface="Roboto Mono"/>
                <a:sym typeface="Roboto Mono"/>
              </a:rPr>
              <a:t>)</a:t>
            </a:r>
            <a:endParaRPr sz="2000" dirty="0">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dk1"/>
              </a:buClr>
              <a:buSzPts val="1100"/>
              <a:buFont typeface="Arial"/>
              <a:buNone/>
            </a:pPr>
            <a:r>
              <a:rPr lang="en-US" sz="2000" dirty="0">
                <a:solidFill>
                  <a:schemeClr val="dk1"/>
                </a:solidFill>
                <a:latin typeface="Roboto Mono"/>
                <a:ea typeface="Roboto Mono"/>
                <a:cs typeface="Roboto Mono"/>
                <a:sym typeface="Roboto Mono"/>
              </a:rPr>
              <a:t>INNER JOIN </a:t>
            </a:r>
            <a:r>
              <a:rPr lang="en-US" sz="2000" dirty="0" err="1">
                <a:solidFill>
                  <a:schemeClr val="dk1"/>
                </a:solidFill>
                <a:latin typeface="Roboto Mono"/>
                <a:ea typeface="Roboto Mono"/>
                <a:cs typeface="Roboto Mono"/>
                <a:sym typeface="Roboto Mono"/>
              </a:rPr>
              <a:t>sales.salesterritory</a:t>
            </a:r>
            <a:r>
              <a:rPr lang="en-US" sz="2000" dirty="0">
                <a:solidFill>
                  <a:schemeClr val="dk1"/>
                </a:solidFill>
                <a:latin typeface="Roboto Mono"/>
                <a:ea typeface="Roboto Mono"/>
                <a:cs typeface="Roboto Mono"/>
                <a:sym typeface="Roboto Mono"/>
              </a:rPr>
              <a:t> AS </a:t>
            </a:r>
            <a:r>
              <a:rPr lang="en-US" sz="2000" dirty="0" err="1">
                <a:solidFill>
                  <a:schemeClr val="dk1"/>
                </a:solidFill>
                <a:latin typeface="Roboto Mono"/>
                <a:ea typeface="Roboto Mono"/>
                <a:cs typeface="Roboto Mono"/>
                <a:sym typeface="Roboto Mono"/>
              </a:rPr>
              <a:t>st</a:t>
            </a:r>
            <a:endParaRPr sz="2000" dirty="0">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dk1"/>
              </a:buClr>
              <a:buSzPts val="1100"/>
              <a:buFont typeface="Arial"/>
              <a:buNone/>
            </a:pPr>
            <a:r>
              <a:rPr lang="en-US" sz="2000" dirty="0">
                <a:solidFill>
                  <a:schemeClr val="dk1"/>
                </a:solidFill>
                <a:latin typeface="Roboto Mono"/>
                <a:ea typeface="Roboto Mono"/>
                <a:cs typeface="Roboto Mono"/>
                <a:sym typeface="Roboto Mono"/>
              </a:rPr>
              <a:t>	USING(</a:t>
            </a:r>
            <a:r>
              <a:rPr lang="en-US" sz="2000" dirty="0" err="1">
                <a:solidFill>
                  <a:schemeClr val="dk1"/>
                </a:solidFill>
                <a:latin typeface="Roboto Mono"/>
                <a:ea typeface="Roboto Mono"/>
                <a:cs typeface="Roboto Mono"/>
                <a:sym typeface="Roboto Mono"/>
              </a:rPr>
              <a:t>territoryid</a:t>
            </a:r>
            <a:r>
              <a:rPr lang="en-US" sz="2000" dirty="0">
                <a:solidFill>
                  <a:schemeClr val="dk1"/>
                </a:solidFill>
                <a:latin typeface="Roboto Mono"/>
                <a:ea typeface="Roboto Mono"/>
                <a:cs typeface="Roboto Mono"/>
                <a:sym typeface="Roboto Mono"/>
              </a:rPr>
              <a:t>)</a:t>
            </a:r>
            <a:endParaRPr sz="2000" dirty="0">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dk1"/>
              </a:buClr>
              <a:buSzPts val="1100"/>
              <a:buFont typeface="Arial"/>
              <a:buNone/>
            </a:pPr>
            <a:r>
              <a:rPr lang="en-US" sz="2000" dirty="0">
                <a:solidFill>
                  <a:schemeClr val="dk1"/>
                </a:solidFill>
                <a:latin typeface="Roboto Mono"/>
                <a:ea typeface="Roboto Mono"/>
                <a:cs typeface="Roboto Mono"/>
                <a:sym typeface="Roboto Mono"/>
              </a:rPr>
              <a:t>GROUP BY </a:t>
            </a:r>
            <a:r>
              <a:rPr lang="en-US" sz="2000" dirty="0" err="1">
                <a:solidFill>
                  <a:schemeClr val="dk1"/>
                </a:solidFill>
                <a:latin typeface="Roboto Mono"/>
                <a:ea typeface="Roboto Mono"/>
                <a:cs typeface="Roboto Mono"/>
                <a:sym typeface="Roboto Mono"/>
              </a:rPr>
              <a:t>st.name</a:t>
            </a:r>
            <a:r>
              <a:rPr lang="en-US" sz="2000" dirty="0">
                <a:solidFill>
                  <a:schemeClr val="dk1"/>
                </a:solidFill>
                <a:latin typeface="Roboto Mono"/>
                <a:ea typeface="Roboto Mono"/>
                <a:cs typeface="Roboto Mono"/>
                <a:sym typeface="Roboto Mono"/>
              </a:rPr>
              <a:t>;</a:t>
            </a:r>
            <a:endParaRPr sz="2000" dirty="0">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dk1"/>
              </a:buClr>
              <a:buSzPts val="500"/>
              <a:buFont typeface="Roboto Mono"/>
              <a:buNone/>
            </a:pPr>
            <a:endParaRPr sz="2000" dirty="0">
              <a:solidFill>
                <a:schemeClr val="dk1"/>
              </a:solidFill>
              <a:latin typeface="Roboto Mono"/>
              <a:ea typeface="Roboto Mono"/>
              <a:cs typeface="Roboto Mono"/>
              <a:sym typeface="Roboto Mono"/>
            </a:endParaRPr>
          </a:p>
        </p:txBody>
      </p:sp>
      <p:sp>
        <p:nvSpPr>
          <p:cNvPr id="1087" name="Google Shape;1087;p141"/>
          <p:cNvSpPr/>
          <p:nvPr/>
        </p:nvSpPr>
        <p:spPr>
          <a:xfrm>
            <a:off x="635000" y="736600"/>
            <a:ext cx="116286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Oswald"/>
              <a:buNone/>
            </a:pPr>
            <a:r>
              <a:rPr lang="en-US" sz="3200" b="1" i="0" u="none" strike="noStrike" cap="none">
                <a:solidFill>
                  <a:srgbClr val="000000"/>
                </a:solidFill>
                <a:latin typeface="Oswald"/>
                <a:ea typeface="Oswald"/>
                <a:cs typeface="Oswald"/>
                <a:sym typeface="Oswald"/>
              </a:rPr>
              <a:t>JOINING MULTIPLE TABLES: PRACTICE NO. 2</a:t>
            </a:r>
            <a:endParaRPr/>
          </a:p>
        </p:txBody>
      </p:sp>
      <p:cxnSp>
        <p:nvCxnSpPr>
          <p:cNvPr id="1088" name="Google Shape;1088;p141"/>
          <p:cNvCxnSpPr/>
          <p:nvPr/>
        </p:nvCxnSpPr>
        <p:spPr>
          <a:xfrm rot="10800000">
            <a:off x="2497950" y="1755450"/>
            <a:ext cx="0" cy="4661100"/>
          </a:xfrm>
          <a:prstGeom prst="straightConnector1">
            <a:avLst/>
          </a:prstGeom>
          <a:noFill/>
          <a:ln w="9525" cap="flat" cmpd="sng">
            <a:solidFill>
              <a:srgbClr val="B7B7B7"/>
            </a:solidFill>
            <a:prstDash val="solid"/>
            <a:round/>
            <a:headEnd type="none" w="sm" len="sm"/>
            <a:tailEnd type="none" w="sm" len="sm"/>
          </a:ln>
        </p:spPr>
      </p:cxn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142"/>
          <p:cNvSpPr txBox="1">
            <a:spLocks noGrp="1"/>
          </p:cNvSpPr>
          <p:nvPr>
            <p:ph type="title"/>
          </p:nvPr>
        </p:nvSpPr>
        <p:spPr>
          <a:xfrm>
            <a:off x="635001" y="1473200"/>
            <a:ext cx="11734800" cy="7113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Clr>
                <a:schemeClr val="dk1"/>
              </a:buClr>
              <a:buSzPts val="800"/>
              <a:buFont typeface="Oswald"/>
              <a:buNone/>
            </a:pPr>
            <a:r>
              <a:rPr lang="en-US" sz="3200" b="1">
                <a:solidFill>
                  <a:schemeClr val="dk1"/>
                </a:solidFill>
                <a:latin typeface="Oswald"/>
                <a:ea typeface="Oswald"/>
                <a:cs typeface="Oswald"/>
                <a:sym typeface="Oswald"/>
              </a:rPr>
              <a:t>JOINING MULTIPLE TABLES: PRACTICE NO. 2</a:t>
            </a:r>
            <a:endParaRPr sz="1400">
              <a:solidFill>
                <a:schemeClr val="dk1"/>
              </a:solidFill>
            </a:endParaRPr>
          </a:p>
          <a:p>
            <a:pPr marL="0" lvl="0" indent="0">
              <a:spcBef>
                <a:spcPts val="0"/>
              </a:spcBef>
              <a:spcAft>
                <a:spcPts val="0"/>
              </a:spcAft>
              <a:buNone/>
            </a:pPr>
            <a:endParaRPr/>
          </a:p>
        </p:txBody>
      </p:sp>
      <p:sp>
        <p:nvSpPr>
          <p:cNvPr id="1094" name="Google Shape;1094;p142"/>
          <p:cNvSpPr txBox="1">
            <a:spLocks noGrp="1"/>
          </p:cNvSpPr>
          <p:nvPr>
            <p:ph type="body" idx="1"/>
          </p:nvPr>
        </p:nvSpPr>
        <p:spPr>
          <a:xfrm>
            <a:off x="632057" y="2413000"/>
            <a:ext cx="11734800" cy="3810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2400">
                <a:latin typeface="Georgia"/>
                <a:ea typeface="Georgia"/>
                <a:cs typeface="Georgia"/>
                <a:sym typeface="Georgia"/>
              </a:rPr>
              <a:t>The results should look like: </a:t>
            </a:r>
            <a:endParaRPr sz="2400">
              <a:latin typeface="Georgia"/>
              <a:ea typeface="Georgia"/>
              <a:cs typeface="Georgia"/>
              <a:sym typeface="Georgia"/>
            </a:endParaRPr>
          </a:p>
        </p:txBody>
      </p:sp>
      <p:pic>
        <p:nvPicPr>
          <p:cNvPr id="1095" name="Google Shape;1095;p142"/>
          <p:cNvPicPr preferRelativeResize="0"/>
          <p:nvPr/>
        </p:nvPicPr>
        <p:blipFill>
          <a:blip r:embed="rId3">
            <a:alphaModFix/>
          </a:blip>
          <a:stretch>
            <a:fillRect/>
          </a:stretch>
        </p:blipFill>
        <p:spPr>
          <a:xfrm>
            <a:off x="4409600" y="3087955"/>
            <a:ext cx="5290500" cy="3954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099"/>
        <p:cNvGrpSpPr/>
        <p:nvPr/>
      </p:nvGrpSpPr>
      <p:grpSpPr>
        <a:xfrm>
          <a:off x="0" y="0"/>
          <a:ext cx="0" cy="0"/>
          <a:chOff x="0" y="0"/>
          <a:chExt cx="0" cy="0"/>
        </a:xfrm>
      </p:grpSpPr>
      <p:sp>
        <p:nvSpPr>
          <p:cNvPr id="1100" name="Google Shape;1100;p143"/>
          <p:cNvSpPr/>
          <p:nvPr/>
        </p:nvSpPr>
        <p:spPr>
          <a:xfrm>
            <a:off x="645187" y="777169"/>
            <a:ext cx="10142681" cy="431889"/>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Arial"/>
              <a:buNone/>
            </a:pPr>
            <a:r>
              <a:rPr lang="en-US" sz="3200" b="1">
                <a:solidFill>
                  <a:schemeClr val="dk1"/>
                </a:solidFill>
                <a:latin typeface="Oswald"/>
                <a:ea typeface="Oswald"/>
                <a:cs typeface="Oswald"/>
                <a:sym typeface="Oswald"/>
              </a:rPr>
              <a:t>JOINS &amp; UNIONS IN SQL</a:t>
            </a:r>
            <a:endParaRPr sz="3200" b="1">
              <a:solidFill>
                <a:schemeClr val="dk1"/>
              </a:solidFill>
              <a:latin typeface="Oswald"/>
              <a:ea typeface="Oswald"/>
              <a:cs typeface="Oswald"/>
              <a:sym typeface="Oswald"/>
            </a:endParaRPr>
          </a:p>
          <a:p>
            <a:pPr marL="0" marR="0" lvl="0" indent="0" algn="l" rtl="0">
              <a:lnSpc>
                <a:spcPct val="100000"/>
              </a:lnSpc>
              <a:spcBef>
                <a:spcPts val="0"/>
              </a:spcBef>
              <a:spcAft>
                <a:spcPts val="0"/>
              </a:spcAft>
              <a:buClr>
                <a:srgbClr val="000000"/>
              </a:buClr>
              <a:buSzPts val="3300"/>
              <a:buFont typeface="Arial"/>
              <a:buNone/>
            </a:pPr>
            <a:endParaRPr sz="3407" b="1">
              <a:latin typeface="Oswald"/>
              <a:ea typeface="Oswald"/>
              <a:cs typeface="Oswald"/>
              <a:sym typeface="Oswald"/>
            </a:endParaRPr>
          </a:p>
        </p:txBody>
      </p:sp>
      <p:sp>
        <p:nvSpPr>
          <p:cNvPr id="1101" name="Google Shape;1101;p143"/>
          <p:cNvSpPr/>
          <p:nvPr/>
        </p:nvSpPr>
        <p:spPr>
          <a:xfrm>
            <a:off x="645187" y="1473200"/>
            <a:ext cx="11714347" cy="2806958"/>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SzPts val="2000"/>
              <a:buFont typeface="Oswald"/>
              <a:buNone/>
            </a:pPr>
            <a:r>
              <a:rPr lang="en-US" sz="8000" b="1" i="0" u="none" strike="noStrike" cap="none">
                <a:solidFill>
                  <a:srgbClr val="FFFFFF"/>
                </a:solidFill>
                <a:latin typeface="Oswald"/>
                <a:ea typeface="Oswald"/>
                <a:cs typeface="Oswald"/>
                <a:sym typeface="Oswald"/>
              </a:rPr>
              <a:t>CREDITS</a:t>
            </a:r>
            <a:endParaRPr/>
          </a:p>
        </p:txBody>
      </p:sp>
      <p:sp>
        <p:nvSpPr>
          <p:cNvPr id="1102" name="Google Shape;1102;p143"/>
          <p:cNvSpPr txBox="1"/>
          <p:nvPr/>
        </p:nvSpPr>
        <p:spPr>
          <a:xfrm>
            <a:off x="645200" y="3153156"/>
            <a:ext cx="11065236" cy="1714778"/>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SzPts val="700"/>
              <a:buFont typeface="Georgia"/>
              <a:buNone/>
            </a:pPr>
            <a:r>
              <a:rPr lang="en-US" sz="2800" b="0" i="0" u="none" strike="noStrike" cap="none">
                <a:solidFill>
                  <a:srgbClr val="000000"/>
                </a:solidFill>
                <a:latin typeface="Georgia"/>
                <a:ea typeface="Georgia"/>
                <a:cs typeface="Georgia"/>
                <a:sym typeface="Georgia"/>
              </a:rPr>
              <a:t>UNION and JOIN graphical illustration from EssentialSQL.com: </a:t>
            </a:r>
            <a:r>
              <a:rPr lang="en-US" sz="2800" b="0" i="0" u="sng" strike="noStrike" cap="none">
                <a:solidFill>
                  <a:schemeClr val="hlink"/>
                </a:solidFill>
                <a:latin typeface="Georgia"/>
                <a:ea typeface="Georgia"/>
                <a:cs typeface="Georgia"/>
                <a:sym typeface="Georgia"/>
                <a:hlinkClick r:id="rId3"/>
              </a:rPr>
              <a:t>https://goo.gl/FQXykj</a:t>
            </a:r>
            <a:r>
              <a:rPr lang="en-US" sz="2800" b="0" i="0" u="none" strike="noStrike" cap="none">
                <a:solidFill>
                  <a:srgbClr val="000000"/>
                </a:solidFill>
                <a:latin typeface="Georgia"/>
                <a:ea typeface="Georgia"/>
                <a:cs typeface="Georgia"/>
                <a:sym typeface="Georgia"/>
              </a:rPr>
              <a:t>.</a:t>
            </a:r>
            <a:endParaRPr/>
          </a:p>
          <a:p>
            <a:pPr marL="0" marR="0" lvl="0" indent="0" algn="l" rtl="0">
              <a:lnSpc>
                <a:spcPct val="100000"/>
              </a:lnSpc>
              <a:spcBef>
                <a:spcPts val="0"/>
              </a:spcBef>
              <a:spcAft>
                <a:spcPts val="0"/>
              </a:spcAft>
              <a:buClr>
                <a:srgbClr val="000000"/>
              </a:buClr>
              <a:buSzPts val="700"/>
              <a:buFont typeface="Georgia"/>
              <a:buNone/>
            </a:pPr>
            <a:r>
              <a:rPr lang="en-US" sz="2800" b="0" i="0" u="none" strike="noStrike" cap="none">
                <a:solidFill>
                  <a:srgbClr val="000000"/>
                </a:solidFill>
                <a:latin typeface="Georgia"/>
                <a:ea typeface="Georgia"/>
                <a:cs typeface="Georgia"/>
                <a:sym typeface="Georgia"/>
              </a:rPr>
              <a:t> </a:t>
            </a:r>
            <a:endParaRPr/>
          </a:p>
          <a:p>
            <a:pPr marL="0" marR="0" lvl="0" indent="0" algn="l" rtl="0">
              <a:lnSpc>
                <a:spcPct val="100000"/>
              </a:lnSpc>
              <a:spcBef>
                <a:spcPts val="0"/>
              </a:spcBef>
              <a:spcAft>
                <a:spcPts val="0"/>
              </a:spcAft>
              <a:buClr>
                <a:srgbClr val="000000"/>
              </a:buClr>
              <a:buSzPts val="2556"/>
              <a:buFont typeface="Arial"/>
              <a:buNone/>
            </a:pPr>
            <a:endParaRPr sz="2556" b="0" i="0" u="none" strike="noStrike" cap="none">
              <a:solidFill>
                <a:srgbClr val="000000"/>
              </a:solidFill>
              <a:latin typeface="Georgia"/>
              <a:ea typeface="Georgia"/>
              <a:cs typeface="Georgia"/>
              <a:sym typeface="Georgi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144"/>
          <p:cNvSpPr txBox="1">
            <a:spLocks noGrp="1"/>
          </p:cNvSpPr>
          <p:nvPr>
            <p:ph type="body" idx="1"/>
          </p:nvPr>
        </p:nvSpPr>
        <p:spPr>
          <a:xfrm>
            <a:off x="634998" y="2160378"/>
            <a:ext cx="11734801" cy="4376602"/>
          </a:xfrm>
          <a:prstGeom prst="rect">
            <a:avLst/>
          </a:prstGeom>
          <a:noFill/>
          <a:ln>
            <a:noFill/>
          </a:ln>
        </p:spPr>
        <p:txBody>
          <a:bodyPr spcFirstLastPara="1" wrap="square" lIns="91425" tIns="91425" rIns="91425" bIns="91425" anchor="t" anchorCtr="0">
            <a:noAutofit/>
          </a:bodyPr>
          <a:lstStyle/>
          <a:p>
            <a:pPr marL="457200" lvl="0" indent="-419100" rtl="0">
              <a:spcBef>
                <a:spcPts val="0"/>
              </a:spcBef>
              <a:spcAft>
                <a:spcPts val="0"/>
              </a:spcAft>
              <a:buClr>
                <a:schemeClr val="dk1"/>
              </a:buClr>
              <a:buSzPts val="2200"/>
              <a:buFont typeface="Georgia"/>
              <a:buChar char="•"/>
            </a:pPr>
            <a:r>
              <a:rPr lang="en-US" sz="2200">
                <a:solidFill>
                  <a:schemeClr val="dk1"/>
                </a:solidFill>
                <a:latin typeface="Georgia"/>
                <a:ea typeface="Georgia"/>
                <a:cs typeface="Georgia"/>
                <a:sym typeface="Georgia"/>
              </a:rPr>
              <a:t>Microsoft reference material on UNIONs: </a:t>
            </a:r>
            <a:r>
              <a:rPr lang="en-US" sz="2200" u="sng">
                <a:solidFill>
                  <a:schemeClr val="hlink"/>
                </a:solidFill>
                <a:latin typeface="Georgia"/>
                <a:ea typeface="Georgia"/>
                <a:cs typeface="Georgia"/>
                <a:sym typeface="Georgia"/>
                <a:hlinkClick r:id="rId3"/>
              </a:rPr>
              <a:t>https://docs.microsoft.com/en-us/sql/t-sql/language-elements/set-operators-union-transact-sql</a:t>
            </a:r>
            <a:br>
              <a:rPr lang="en-US" sz="2200">
                <a:solidFill>
                  <a:schemeClr val="dk1"/>
                </a:solidFill>
                <a:latin typeface="Georgia"/>
                <a:ea typeface="Georgia"/>
                <a:cs typeface="Georgia"/>
                <a:sym typeface="Georgia"/>
              </a:rPr>
            </a:br>
            <a:endParaRPr sz="2200">
              <a:solidFill>
                <a:schemeClr val="dk1"/>
              </a:solidFill>
              <a:latin typeface="Georgia"/>
              <a:ea typeface="Georgia"/>
              <a:cs typeface="Georgia"/>
              <a:sym typeface="Georgia"/>
            </a:endParaRPr>
          </a:p>
          <a:p>
            <a:pPr marL="457200" lvl="0" indent="-419100" rtl="0">
              <a:spcBef>
                <a:spcPts val="0"/>
              </a:spcBef>
              <a:spcAft>
                <a:spcPts val="0"/>
              </a:spcAft>
              <a:buClr>
                <a:schemeClr val="dk1"/>
              </a:buClr>
              <a:buSzPts val="2200"/>
              <a:buFont typeface="Georgia"/>
              <a:buChar char="•"/>
            </a:pPr>
            <a:r>
              <a:rPr lang="en-US" sz="2200">
                <a:solidFill>
                  <a:schemeClr val="dk1"/>
                </a:solidFill>
                <a:latin typeface="Georgia"/>
                <a:ea typeface="Georgia"/>
                <a:cs typeface="Georgia"/>
                <a:sym typeface="Georgia"/>
              </a:rPr>
              <a:t>INNER JOIN tutorial: </a:t>
            </a:r>
            <a:r>
              <a:rPr lang="en-US" sz="2200" u="sng">
                <a:solidFill>
                  <a:schemeClr val="hlink"/>
                </a:solidFill>
                <a:latin typeface="Georgia"/>
                <a:ea typeface="Georgia"/>
                <a:cs typeface="Georgia"/>
                <a:sym typeface="Georgia"/>
                <a:hlinkClick r:id="rId4"/>
              </a:rPr>
              <a:t>http://www.sqltutorial.org/sql-inner-join/</a:t>
            </a:r>
            <a:br>
              <a:rPr lang="en-US" sz="2200">
                <a:solidFill>
                  <a:schemeClr val="dk1"/>
                </a:solidFill>
                <a:latin typeface="Georgia"/>
                <a:ea typeface="Georgia"/>
                <a:cs typeface="Georgia"/>
                <a:sym typeface="Georgia"/>
              </a:rPr>
            </a:br>
            <a:endParaRPr sz="2200">
              <a:solidFill>
                <a:schemeClr val="dk1"/>
              </a:solidFill>
              <a:latin typeface="Georgia"/>
              <a:ea typeface="Georgia"/>
              <a:cs typeface="Georgia"/>
              <a:sym typeface="Georgia"/>
            </a:endParaRPr>
          </a:p>
          <a:p>
            <a:pPr marL="457200" lvl="0" indent="-419100" rtl="0">
              <a:spcBef>
                <a:spcPts val="0"/>
              </a:spcBef>
              <a:spcAft>
                <a:spcPts val="0"/>
              </a:spcAft>
              <a:buClr>
                <a:schemeClr val="dk1"/>
              </a:buClr>
              <a:buSzPts val="2200"/>
              <a:buFont typeface="Georgia"/>
              <a:buChar char="•"/>
            </a:pPr>
            <a:r>
              <a:rPr lang="en-US" sz="2200">
                <a:solidFill>
                  <a:schemeClr val="dk1"/>
                </a:solidFill>
                <a:latin typeface="Georgia"/>
                <a:ea typeface="Georgia"/>
                <a:cs typeface="Georgia"/>
                <a:sym typeface="Georgia"/>
              </a:rPr>
              <a:t>“What is the Difference Between a JOIN and a UNION?”: </a:t>
            </a:r>
            <a:r>
              <a:rPr lang="en-US" sz="2200" u="sng">
                <a:solidFill>
                  <a:schemeClr val="hlink"/>
                </a:solidFill>
                <a:latin typeface="Georgia"/>
                <a:ea typeface="Georgia"/>
                <a:cs typeface="Georgia"/>
                <a:sym typeface="Georgia"/>
                <a:hlinkClick r:id="rId5"/>
              </a:rPr>
              <a:t>https://www.essentialsql.com/what-is-the-difference-between-a-join-and-a-union/</a:t>
            </a:r>
            <a:br>
              <a:rPr lang="en-US" sz="2200">
                <a:solidFill>
                  <a:schemeClr val="dk1"/>
                </a:solidFill>
                <a:latin typeface="Georgia"/>
                <a:ea typeface="Georgia"/>
                <a:cs typeface="Georgia"/>
                <a:sym typeface="Georgia"/>
              </a:rPr>
            </a:br>
            <a:endParaRPr sz="2200">
              <a:solidFill>
                <a:schemeClr val="dk1"/>
              </a:solidFill>
              <a:latin typeface="Georgia"/>
              <a:ea typeface="Georgia"/>
              <a:cs typeface="Georgia"/>
              <a:sym typeface="Georgia"/>
            </a:endParaRPr>
          </a:p>
          <a:p>
            <a:pPr marL="457200" lvl="0" indent="-419100" rtl="0">
              <a:spcBef>
                <a:spcPts val="0"/>
              </a:spcBef>
              <a:spcAft>
                <a:spcPts val="0"/>
              </a:spcAft>
              <a:buClr>
                <a:schemeClr val="dk1"/>
              </a:buClr>
              <a:buSzPts val="2200"/>
              <a:buFont typeface="Georgia"/>
              <a:buChar char="•"/>
            </a:pPr>
            <a:r>
              <a:rPr lang="en-US" sz="2200">
                <a:solidFill>
                  <a:schemeClr val="dk1"/>
                </a:solidFill>
                <a:latin typeface="Georgia"/>
                <a:ea typeface="Georgia"/>
                <a:cs typeface="Georgia"/>
                <a:sym typeface="Georgia"/>
              </a:rPr>
              <a:t>“What is the difference between a primary and unique key?” </a:t>
            </a:r>
            <a:r>
              <a:rPr lang="en-US" sz="2200" u="sng">
                <a:solidFill>
                  <a:schemeClr val="hlink"/>
                </a:solidFill>
                <a:latin typeface="Georgia"/>
                <a:ea typeface="Georgia"/>
                <a:cs typeface="Georgia"/>
                <a:sym typeface="Georgia"/>
                <a:hlinkClick r:id="rId6"/>
              </a:rPr>
              <a:t>https://www.essentialsql.com/primary-and-unique-key/</a:t>
            </a:r>
            <a:endParaRPr sz="2200">
              <a:solidFill>
                <a:schemeClr val="dk1"/>
              </a:solidFill>
              <a:latin typeface="Georgia"/>
              <a:ea typeface="Georgia"/>
              <a:cs typeface="Georgia"/>
              <a:sym typeface="Georgia"/>
            </a:endParaRPr>
          </a:p>
          <a:p>
            <a:pPr marL="457200" marR="0" lvl="0" indent="-431800" algn="l" rtl="0">
              <a:lnSpc>
                <a:spcPct val="100000"/>
              </a:lnSpc>
              <a:spcBef>
                <a:spcPts val="1200"/>
              </a:spcBef>
              <a:spcAft>
                <a:spcPts val="0"/>
              </a:spcAft>
              <a:buClr>
                <a:srgbClr val="000000"/>
              </a:buClr>
              <a:buSzPts val="2400"/>
              <a:buFont typeface="Georgia"/>
              <a:buChar char="•"/>
            </a:pPr>
            <a:endParaRPr sz="2400">
              <a:latin typeface="Georgia"/>
              <a:ea typeface="Georgia"/>
              <a:cs typeface="Georgia"/>
              <a:sym typeface="Georgia"/>
            </a:endParaRPr>
          </a:p>
        </p:txBody>
      </p:sp>
      <p:sp>
        <p:nvSpPr>
          <p:cNvPr id="1108" name="Google Shape;1108;p144"/>
          <p:cNvSpPr txBox="1">
            <a:spLocks noGrp="1"/>
          </p:cNvSpPr>
          <p:nvPr>
            <p:ph type="title"/>
          </p:nvPr>
        </p:nvSpPr>
        <p:spPr>
          <a:xfrm>
            <a:off x="495926" y="648729"/>
            <a:ext cx="11873873" cy="617838"/>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00000"/>
              </a:lnSpc>
              <a:spcBef>
                <a:spcPts val="0"/>
              </a:spcBef>
              <a:spcAft>
                <a:spcPts val="0"/>
              </a:spcAft>
              <a:buClr>
                <a:schemeClr val="dk1"/>
              </a:buClr>
              <a:buFont typeface="Arial"/>
              <a:buNone/>
            </a:pPr>
            <a:r>
              <a:rPr lang="en-US" sz="3200" b="1">
                <a:solidFill>
                  <a:schemeClr val="dk1"/>
                </a:solidFill>
                <a:latin typeface="Oswald"/>
                <a:ea typeface="Oswald"/>
                <a:cs typeface="Oswald"/>
                <a:sym typeface="Oswald"/>
              </a:rPr>
              <a:t>JOINS &amp; UNIONS IN SQL</a:t>
            </a:r>
            <a:endParaRPr sz="3200" b="1">
              <a:solidFill>
                <a:schemeClr val="dk1"/>
              </a:solidFill>
              <a:latin typeface="Oswald"/>
              <a:ea typeface="Oswald"/>
              <a:cs typeface="Oswald"/>
              <a:sym typeface="Oswald"/>
            </a:endParaRPr>
          </a:p>
          <a:p>
            <a:pPr marL="0" marR="0" lvl="0" indent="0" algn="l" rtl="0">
              <a:lnSpc>
                <a:spcPct val="92592"/>
              </a:lnSpc>
              <a:spcBef>
                <a:spcPts val="0"/>
              </a:spcBef>
              <a:spcAft>
                <a:spcPts val="0"/>
              </a:spcAft>
              <a:buClr>
                <a:srgbClr val="000000"/>
              </a:buClr>
              <a:buSzPts val="800"/>
              <a:buFont typeface="Oswald"/>
              <a:buNone/>
            </a:pPr>
            <a:endParaRPr sz="3200" b="1">
              <a:latin typeface="Oswald"/>
              <a:ea typeface="Oswald"/>
              <a:cs typeface="Oswald"/>
              <a:sym typeface="Oswald"/>
            </a:endParaRPr>
          </a:p>
        </p:txBody>
      </p:sp>
      <p:sp>
        <p:nvSpPr>
          <p:cNvPr id="1109" name="Google Shape;1109;p144"/>
          <p:cNvSpPr txBox="1">
            <a:spLocks noGrp="1"/>
          </p:cNvSpPr>
          <p:nvPr>
            <p:ph type="body" idx="2"/>
          </p:nvPr>
        </p:nvSpPr>
        <p:spPr>
          <a:xfrm>
            <a:off x="495926" y="1266567"/>
            <a:ext cx="11873873" cy="72434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50"/>
              <a:buFont typeface="Oswald"/>
              <a:buNone/>
            </a:pPr>
            <a:r>
              <a:rPr lang="en-US" sz="5400" b="1" i="0" u="none" strike="noStrike" cap="none">
                <a:solidFill>
                  <a:srgbClr val="000000"/>
                </a:solidFill>
                <a:latin typeface="Oswald"/>
                <a:ea typeface="Oswald"/>
                <a:cs typeface="Oswald"/>
                <a:sym typeface="Oswald"/>
              </a:rPr>
              <a:t>RESOURCES</a:t>
            </a:r>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112"/>
          <p:cNvSpPr/>
          <p:nvPr/>
        </p:nvSpPr>
        <p:spPr>
          <a:xfrm>
            <a:off x="635000" y="1473200"/>
            <a:ext cx="117348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SzPts val="1400"/>
              <a:buFont typeface="Arial"/>
              <a:buNone/>
            </a:pPr>
            <a:endParaRPr sz="14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SzPts val="2000"/>
              <a:buFont typeface="Oswald"/>
              <a:buNone/>
            </a:pPr>
            <a:r>
              <a:rPr lang="en-US" sz="8000" b="1" i="0" u="none" strike="noStrike" cap="none">
                <a:solidFill>
                  <a:srgbClr val="FFFFFF"/>
                </a:solidFill>
                <a:latin typeface="Oswald"/>
                <a:ea typeface="Oswald"/>
                <a:cs typeface="Oswald"/>
                <a:sym typeface="Oswald"/>
              </a:rPr>
              <a:t>INTRODUCTION: </a:t>
            </a:r>
            <a:br>
              <a:rPr lang="en-US" sz="8000" b="1" i="0" u="none" strike="noStrike" cap="none">
                <a:solidFill>
                  <a:srgbClr val="FFFFFF"/>
                </a:solidFill>
                <a:latin typeface="Oswald"/>
                <a:ea typeface="Oswald"/>
                <a:cs typeface="Oswald"/>
                <a:sym typeface="Oswald"/>
              </a:rPr>
            </a:br>
            <a:r>
              <a:rPr lang="en-US" sz="8000" b="1" i="0" u="none" strike="noStrike" cap="none">
                <a:solidFill>
                  <a:srgbClr val="FFFFFF"/>
                </a:solidFill>
                <a:latin typeface="Oswald"/>
                <a:ea typeface="Oswald"/>
                <a:cs typeface="Oswald"/>
                <a:sym typeface="Oswald"/>
              </a:rPr>
              <a:t>UNIONS AND JOINS</a:t>
            </a:r>
            <a:endParaRPr/>
          </a:p>
        </p:txBody>
      </p:sp>
      <p:sp>
        <p:nvSpPr>
          <p:cNvPr id="863" name="Google Shape;863;p112"/>
          <p:cNvSpPr/>
          <p:nvPr/>
        </p:nvSpPr>
        <p:spPr>
          <a:xfrm>
            <a:off x="635000" y="736600"/>
            <a:ext cx="10160100" cy="4317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Arial"/>
              <a:buNone/>
            </a:pPr>
            <a:r>
              <a:rPr lang="en-US" sz="3200" b="1">
                <a:solidFill>
                  <a:schemeClr val="dk1"/>
                </a:solidFill>
                <a:latin typeface="Oswald"/>
                <a:ea typeface="Oswald"/>
                <a:cs typeface="Oswald"/>
                <a:sym typeface="Oswald"/>
              </a:rPr>
              <a:t>JOINS &amp; UNIONS IN SQL</a:t>
            </a:r>
            <a:endParaRPr sz="3200" b="1">
              <a:solidFill>
                <a:schemeClr val="dk1"/>
              </a:solidFill>
              <a:latin typeface="Oswald"/>
              <a:ea typeface="Oswald"/>
              <a:cs typeface="Oswald"/>
              <a:sym typeface="Oswald"/>
            </a:endParaRPr>
          </a:p>
          <a:p>
            <a:pPr marL="0" marR="0" lvl="0" indent="0" algn="l" rtl="0">
              <a:lnSpc>
                <a:spcPct val="100000"/>
              </a:lnSpc>
              <a:spcBef>
                <a:spcPts val="0"/>
              </a:spcBef>
              <a:spcAft>
                <a:spcPts val="0"/>
              </a:spcAft>
              <a:buClr>
                <a:schemeClr val="dk1"/>
              </a:buClr>
              <a:buSzPts val="800"/>
              <a:buFont typeface="Arial"/>
              <a:buNone/>
            </a:pPr>
            <a:endParaRPr sz="3200" b="1">
              <a:solidFill>
                <a:schemeClr val="dk1"/>
              </a:solidFill>
              <a:latin typeface="Oswald"/>
              <a:ea typeface="Oswald"/>
              <a:cs typeface="Oswald"/>
              <a:sym typeface="Oswald"/>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113"/>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Oswald"/>
              <a:buNone/>
            </a:pPr>
            <a:r>
              <a:rPr lang="en-US" sz="3200" b="1" i="0" u="none" strike="noStrike" cap="none">
                <a:solidFill>
                  <a:srgbClr val="000000"/>
                </a:solidFill>
                <a:latin typeface="Oswald"/>
                <a:ea typeface="Oswald"/>
                <a:cs typeface="Oswald"/>
                <a:sym typeface="Oswald"/>
              </a:rPr>
              <a:t>UNIONS AND JOINS: ILLUSTRATION</a:t>
            </a:r>
            <a:endParaRPr/>
          </a:p>
        </p:txBody>
      </p:sp>
      <p:pic>
        <p:nvPicPr>
          <p:cNvPr id="869" name="Google Shape;869;p113" descr="Use a union to combine rows"/>
          <p:cNvPicPr preferRelativeResize="0"/>
          <p:nvPr/>
        </p:nvPicPr>
        <p:blipFill rotWithShape="1">
          <a:blip r:embed="rId3">
            <a:alphaModFix/>
          </a:blip>
          <a:srcRect/>
          <a:stretch/>
        </p:blipFill>
        <p:spPr>
          <a:xfrm>
            <a:off x="1692733" y="1447994"/>
            <a:ext cx="4613151" cy="2695513"/>
          </a:xfrm>
          <a:prstGeom prst="rect">
            <a:avLst/>
          </a:prstGeom>
          <a:noFill/>
          <a:ln>
            <a:noFill/>
          </a:ln>
        </p:spPr>
      </p:pic>
      <p:pic>
        <p:nvPicPr>
          <p:cNvPr id="870" name="Google Shape;870;p113" descr="Use Joins to Combine Columns"/>
          <p:cNvPicPr preferRelativeResize="0"/>
          <p:nvPr/>
        </p:nvPicPr>
        <p:blipFill rotWithShape="1">
          <a:blip r:embed="rId4">
            <a:alphaModFix/>
          </a:blip>
          <a:srcRect/>
          <a:stretch/>
        </p:blipFill>
        <p:spPr>
          <a:xfrm>
            <a:off x="6909188" y="4369186"/>
            <a:ext cx="4626016" cy="2120194"/>
          </a:xfrm>
          <a:prstGeom prst="rect">
            <a:avLst/>
          </a:prstGeom>
          <a:noFill/>
          <a:ln>
            <a:noFill/>
          </a:ln>
        </p:spPr>
      </p:pic>
      <p:sp>
        <p:nvSpPr>
          <p:cNvPr id="871" name="Google Shape;871;p113"/>
          <p:cNvSpPr txBox="1"/>
          <p:nvPr/>
        </p:nvSpPr>
        <p:spPr>
          <a:xfrm>
            <a:off x="6909188" y="1593175"/>
            <a:ext cx="3887124" cy="138499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0"/>
              <a:buFont typeface="Roboto Mono"/>
              <a:buNone/>
            </a:pPr>
            <a:r>
              <a:rPr lang="en-US" sz="2800" b="0" i="0" u="none" strike="noStrike" cap="none">
                <a:solidFill>
                  <a:srgbClr val="000000"/>
                </a:solidFill>
                <a:latin typeface="Roboto Mono"/>
                <a:ea typeface="Roboto Mono"/>
                <a:cs typeface="Roboto Mono"/>
                <a:sym typeface="Roboto Mono"/>
              </a:rPr>
              <a:t>A </a:t>
            </a:r>
            <a:r>
              <a:rPr lang="en-US" sz="2800" b="1" i="0" u="none" strike="noStrike" cap="none">
                <a:solidFill>
                  <a:srgbClr val="000000"/>
                </a:solidFill>
                <a:latin typeface="Roboto Mono"/>
                <a:ea typeface="Roboto Mono"/>
                <a:cs typeface="Roboto Mono"/>
                <a:sym typeface="Roboto Mono"/>
              </a:rPr>
              <a:t>UNION</a:t>
            </a:r>
            <a:r>
              <a:rPr lang="en-US" sz="2800" b="0" i="0" u="none" strike="noStrike" cap="none">
                <a:solidFill>
                  <a:srgbClr val="000000"/>
                </a:solidFill>
                <a:latin typeface="Georgia"/>
                <a:ea typeface="Georgia"/>
                <a:cs typeface="Georgia"/>
                <a:sym typeface="Georgia"/>
              </a:rPr>
              <a:t> merges rows of </a:t>
            </a:r>
            <a:r>
              <a:rPr lang="en-US" sz="2800" b="0" i="1" u="none" strike="noStrike" cap="none">
                <a:solidFill>
                  <a:srgbClr val="000000"/>
                </a:solidFill>
                <a:latin typeface="Georgia"/>
                <a:ea typeface="Georgia"/>
                <a:cs typeface="Georgia"/>
                <a:sym typeface="Georgia"/>
              </a:rPr>
              <a:t>similar</a:t>
            </a:r>
            <a:r>
              <a:rPr lang="en-US" sz="2800" b="0" i="0" u="none" strike="noStrike" cap="none">
                <a:solidFill>
                  <a:srgbClr val="000000"/>
                </a:solidFill>
                <a:latin typeface="Georgia"/>
                <a:ea typeface="Georgia"/>
                <a:cs typeface="Georgia"/>
                <a:sym typeface="Georgia"/>
              </a:rPr>
              <a:t> data to create a new set.</a:t>
            </a:r>
            <a:endParaRPr/>
          </a:p>
        </p:txBody>
      </p:sp>
      <p:sp>
        <p:nvSpPr>
          <p:cNvPr id="872" name="Google Shape;872;p113"/>
          <p:cNvSpPr txBox="1"/>
          <p:nvPr/>
        </p:nvSpPr>
        <p:spPr>
          <a:xfrm>
            <a:off x="1899425" y="4538675"/>
            <a:ext cx="4626000" cy="138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0"/>
              <a:buFont typeface="Roboto Mono"/>
              <a:buNone/>
            </a:pPr>
            <a:r>
              <a:rPr lang="en-US" sz="2800" b="0" i="0" u="none" strike="noStrike" cap="none">
                <a:solidFill>
                  <a:srgbClr val="000000"/>
                </a:solidFill>
                <a:latin typeface="Roboto Mono"/>
                <a:ea typeface="Roboto Mono"/>
                <a:cs typeface="Roboto Mono"/>
                <a:sym typeface="Roboto Mono"/>
              </a:rPr>
              <a:t>A </a:t>
            </a:r>
            <a:r>
              <a:rPr lang="en-US" sz="2800" b="1" i="0" u="none" strike="noStrike" cap="none">
                <a:solidFill>
                  <a:srgbClr val="000000"/>
                </a:solidFill>
                <a:latin typeface="Roboto Mono"/>
                <a:ea typeface="Roboto Mono"/>
                <a:cs typeface="Roboto Mono"/>
                <a:sym typeface="Roboto Mono"/>
              </a:rPr>
              <a:t>JOIN</a:t>
            </a:r>
            <a:r>
              <a:rPr lang="en-US" sz="2800" b="0" i="0" u="none" strike="noStrike" cap="none">
                <a:solidFill>
                  <a:srgbClr val="000000"/>
                </a:solidFill>
                <a:latin typeface="Georgia"/>
                <a:ea typeface="Georgia"/>
                <a:cs typeface="Georgia"/>
                <a:sym typeface="Georgia"/>
              </a:rPr>
              <a:t> combines columns from tables using common unique identifiers (keys).</a:t>
            </a:r>
            <a:endParaRPr/>
          </a:p>
        </p:txBody>
      </p:sp>
      <p:sp>
        <p:nvSpPr>
          <p:cNvPr id="873" name="Google Shape;873;p113"/>
          <p:cNvSpPr txBox="1"/>
          <p:nvPr/>
        </p:nvSpPr>
        <p:spPr>
          <a:xfrm>
            <a:off x="8527950" y="6885437"/>
            <a:ext cx="4071900" cy="26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75"/>
              <a:buFont typeface="Calibri"/>
              <a:buNone/>
            </a:pPr>
            <a:r>
              <a:rPr lang="en-US" sz="1100" b="1" i="0" u="none" strike="noStrike" cap="none">
                <a:solidFill>
                  <a:srgbClr val="000000"/>
                </a:solidFill>
                <a:latin typeface="Calibri"/>
                <a:ea typeface="Calibri"/>
                <a:cs typeface="Calibri"/>
                <a:sym typeface="Calibri"/>
              </a:rPr>
              <a:t>Source: </a:t>
            </a:r>
            <a:r>
              <a:rPr lang="en-US" sz="1100" b="0" i="0" u="none" strike="noStrike" cap="none">
                <a:solidFill>
                  <a:srgbClr val="000000"/>
                </a:solidFill>
                <a:latin typeface="Calibri"/>
                <a:ea typeface="Calibri"/>
                <a:cs typeface="Calibri"/>
                <a:sym typeface="Calibri"/>
              </a:rPr>
              <a:t>essentialSQL, </a:t>
            </a:r>
            <a:r>
              <a:rPr lang="en-US" sz="1100" b="0" i="0" u="sng" strike="noStrike" cap="none">
                <a:solidFill>
                  <a:schemeClr val="hlink"/>
                </a:solidFill>
                <a:latin typeface="Calibri"/>
                <a:ea typeface="Calibri"/>
                <a:cs typeface="Calibri"/>
                <a:sym typeface="Calibri"/>
                <a:hlinkClick r:id="rId5"/>
              </a:rPr>
              <a:t>https://goo.gl/FQXykj</a:t>
            </a:r>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69"/>
                                        </p:tgtEl>
                                        <p:attrNameLst>
                                          <p:attrName>style.visibility</p:attrName>
                                        </p:attrNameLst>
                                      </p:cBhvr>
                                      <p:to>
                                        <p:strVal val="visible"/>
                                      </p:to>
                                    </p:set>
                                    <p:animEffect transition="in" filter="fade">
                                      <p:cBhvr>
                                        <p:cTn id="7" dur="500"/>
                                        <p:tgtEl>
                                          <p:spTgt spid="869"/>
                                        </p:tgtEl>
                                      </p:cBhvr>
                                    </p:animEffect>
                                  </p:childTnLst>
                                </p:cTn>
                              </p:par>
                              <p:par>
                                <p:cTn id="8" presetID="10" presetClass="entr" presetSubtype="0" fill="hold" nodeType="withEffect">
                                  <p:stCondLst>
                                    <p:cond delay="0"/>
                                  </p:stCondLst>
                                  <p:childTnLst>
                                    <p:set>
                                      <p:cBhvr>
                                        <p:cTn id="9" dur="1" fill="hold">
                                          <p:stCondLst>
                                            <p:cond delay="0"/>
                                          </p:stCondLst>
                                        </p:cTn>
                                        <p:tgtEl>
                                          <p:spTgt spid="871"/>
                                        </p:tgtEl>
                                        <p:attrNameLst>
                                          <p:attrName>style.visibility</p:attrName>
                                        </p:attrNameLst>
                                      </p:cBhvr>
                                      <p:to>
                                        <p:strVal val="visible"/>
                                      </p:to>
                                    </p:set>
                                    <p:animEffect transition="in" filter="fade">
                                      <p:cBhvr>
                                        <p:cTn id="10" dur="500"/>
                                        <p:tgtEl>
                                          <p:spTgt spid="8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72"/>
                                        </p:tgtEl>
                                        <p:attrNameLst>
                                          <p:attrName>style.visibility</p:attrName>
                                        </p:attrNameLst>
                                      </p:cBhvr>
                                      <p:to>
                                        <p:strVal val="visible"/>
                                      </p:to>
                                    </p:set>
                                    <p:animEffect transition="in" filter="fade">
                                      <p:cBhvr>
                                        <p:cTn id="15" dur="500"/>
                                        <p:tgtEl>
                                          <p:spTgt spid="872"/>
                                        </p:tgtEl>
                                      </p:cBhvr>
                                    </p:animEffect>
                                  </p:childTnLst>
                                </p:cTn>
                              </p:par>
                              <p:par>
                                <p:cTn id="16" presetID="10" presetClass="entr" presetSubtype="0" fill="hold" nodeType="withEffect">
                                  <p:stCondLst>
                                    <p:cond delay="0"/>
                                  </p:stCondLst>
                                  <p:childTnLst>
                                    <p:set>
                                      <p:cBhvr>
                                        <p:cTn id="17" dur="1" fill="hold">
                                          <p:stCondLst>
                                            <p:cond delay="0"/>
                                          </p:stCondLst>
                                        </p:cTn>
                                        <p:tgtEl>
                                          <p:spTgt spid="870"/>
                                        </p:tgtEl>
                                        <p:attrNameLst>
                                          <p:attrName>style.visibility</p:attrName>
                                        </p:attrNameLst>
                                      </p:cBhvr>
                                      <p:to>
                                        <p:strVal val="visible"/>
                                      </p:to>
                                    </p:set>
                                    <p:animEffect transition="in" filter="fade">
                                      <p:cBhvr>
                                        <p:cTn id="18" dur="500"/>
                                        <p:tgtEl>
                                          <p:spTgt spid="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14"/>
          <p:cNvSpPr/>
          <p:nvPr/>
        </p:nvSpPr>
        <p:spPr>
          <a:xfrm>
            <a:off x="635000" y="1473200"/>
            <a:ext cx="117348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SzPts val="1400"/>
              <a:buFont typeface="Arial"/>
              <a:buNone/>
            </a:pPr>
            <a:endParaRPr sz="14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SzPts val="2000"/>
              <a:buFont typeface="Oswald"/>
              <a:buNone/>
            </a:pPr>
            <a:r>
              <a:rPr lang="en-US" sz="8000" b="1">
                <a:solidFill>
                  <a:srgbClr val="FFFFFF"/>
                </a:solidFill>
                <a:latin typeface="Oswald"/>
                <a:ea typeface="Oswald"/>
                <a:cs typeface="Oswald"/>
                <a:sym typeface="Oswald"/>
              </a:rPr>
              <a:t>DEMO:</a:t>
            </a:r>
            <a:br>
              <a:rPr lang="en-US" sz="8000" b="1">
                <a:solidFill>
                  <a:srgbClr val="FFFFFF"/>
                </a:solidFill>
                <a:latin typeface="Oswald"/>
                <a:ea typeface="Oswald"/>
                <a:cs typeface="Oswald"/>
                <a:sym typeface="Oswald"/>
              </a:rPr>
            </a:br>
            <a:r>
              <a:rPr lang="en-US" sz="8000" b="1" i="0" u="none" strike="noStrike" cap="none">
                <a:solidFill>
                  <a:srgbClr val="FFFFFF"/>
                </a:solidFill>
                <a:latin typeface="Oswald"/>
                <a:ea typeface="Oswald"/>
                <a:cs typeface="Oswald"/>
                <a:sym typeface="Oswald"/>
              </a:rPr>
              <a:t>UNIONS</a:t>
            </a:r>
            <a:endParaRPr/>
          </a:p>
        </p:txBody>
      </p:sp>
      <p:sp>
        <p:nvSpPr>
          <p:cNvPr id="879" name="Google Shape;879;p114"/>
          <p:cNvSpPr/>
          <p:nvPr/>
        </p:nvSpPr>
        <p:spPr>
          <a:xfrm>
            <a:off x="635000" y="736600"/>
            <a:ext cx="10160100" cy="4317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Arial"/>
              <a:buNone/>
            </a:pPr>
            <a:r>
              <a:rPr lang="en-US" sz="3200" b="1">
                <a:solidFill>
                  <a:schemeClr val="dk1"/>
                </a:solidFill>
                <a:latin typeface="Oswald"/>
                <a:ea typeface="Oswald"/>
                <a:cs typeface="Oswald"/>
                <a:sym typeface="Oswald"/>
              </a:rPr>
              <a:t>JOINS &amp; UNIONS IN SQL</a:t>
            </a:r>
            <a:endParaRPr sz="3200" b="1">
              <a:solidFill>
                <a:schemeClr val="dk1"/>
              </a:solidFill>
              <a:latin typeface="Oswald"/>
              <a:ea typeface="Oswald"/>
              <a:cs typeface="Oswald"/>
              <a:sym typeface="Oswald"/>
            </a:endParaRPr>
          </a:p>
          <a:p>
            <a:pPr marL="0" marR="0" lvl="0" indent="0" algn="l" rtl="0">
              <a:lnSpc>
                <a:spcPct val="100000"/>
              </a:lnSpc>
              <a:spcBef>
                <a:spcPts val="0"/>
              </a:spcBef>
              <a:spcAft>
                <a:spcPts val="0"/>
              </a:spcAft>
              <a:buClr>
                <a:srgbClr val="000000"/>
              </a:buClr>
              <a:buSzPts val="3200"/>
              <a:buFont typeface="Arial"/>
              <a:buNone/>
            </a:pPr>
            <a:endParaRPr sz="3200" b="1">
              <a:solidFill>
                <a:schemeClr val="dk1"/>
              </a:solidFill>
              <a:latin typeface="Oswald"/>
              <a:ea typeface="Oswald"/>
              <a:cs typeface="Oswald"/>
              <a:sym typeface="Oswald"/>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115"/>
          <p:cNvSpPr txBox="1">
            <a:spLocks noGrp="1"/>
          </p:cNvSpPr>
          <p:nvPr>
            <p:ph type="body" idx="1"/>
          </p:nvPr>
        </p:nvSpPr>
        <p:spPr>
          <a:xfrm>
            <a:off x="635000" y="1168300"/>
            <a:ext cx="11734800" cy="38523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chemeClr val="dk1"/>
              </a:buClr>
              <a:buSzPts val="700"/>
              <a:buFont typeface="Arial"/>
              <a:buNone/>
            </a:pPr>
            <a:endParaRPr sz="28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700"/>
              <a:buFont typeface="Arial"/>
              <a:buNone/>
            </a:pPr>
            <a:r>
              <a:rPr lang="en-US" sz="2800">
                <a:solidFill>
                  <a:schemeClr val="dk1"/>
                </a:solidFill>
                <a:latin typeface="Georgia"/>
                <a:ea typeface="Georgia"/>
                <a:cs typeface="Georgia"/>
                <a:sym typeface="Georgia"/>
              </a:rPr>
              <a:t>UNION is great when you need to stack tables.</a:t>
            </a:r>
            <a:endParaRPr sz="2800">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700"/>
              <a:buFont typeface="Arial"/>
              <a:buNone/>
            </a:pPr>
            <a:endParaRPr sz="2800">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700"/>
              <a:buFont typeface="Arial"/>
              <a:buNone/>
            </a:pPr>
            <a:r>
              <a:rPr lang="en-US" sz="2800">
                <a:solidFill>
                  <a:schemeClr val="dk1"/>
                </a:solidFill>
                <a:latin typeface="Georgia"/>
                <a:ea typeface="Georgia"/>
                <a:cs typeface="Georgia"/>
                <a:sym typeface="Georgia"/>
              </a:rPr>
              <a:t>For example, is sales data is logged in separate monthly tables but you need to look at a few months together.</a:t>
            </a:r>
            <a:endParaRPr sz="2800">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700"/>
              <a:buFont typeface="Arial"/>
              <a:buNone/>
            </a:pPr>
            <a:endParaRPr sz="2800">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700"/>
              <a:buFont typeface="Arial"/>
              <a:buNone/>
            </a:pPr>
            <a:r>
              <a:rPr lang="en-US" sz="2800">
                <a:solidFill>
                  <a:schemeClr val="dk1"/>
                </a:solidFill>
                <a:latin typeface="Georgia"/>
                <a:ea typeface="Georgia"/>
                <a:cs typeface="Georgia"/>
                <a:sym typeface="Georgia"/>
              </a:rPr>
              <a:t>Another use is when staff list are kept separate by department but HR needs to look at all of them together.</a:t>
            </a:r>
            <a:endParaRPr sz="2800">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700"/>
              <a:buFont typeface="Arial"/>
              <a:buNone/>
            </a:pPr>
            <a:endParaRPr sz="2800">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700"/>
              <a:buFont typeface="Arial"/>
              <a:buNone/>
            </a:pPr>
            <a:r>
              <a:rPr lang="en-US" sz="2800">
                <a:solidFill>
                  <a:schemeClr val="dk1"/>
                </a:solidFill>
                <a:latin typeface="Georgia"/>
                <a:ea typeface="Georgia"/>
                <a:cs typeface="Georgia"/>
                <a:sym typeface="Georgia"/>
              </a:rPr>
              <a:t>The key is to have the same number of columns and each column matches datatype.</a:t>
            </a:r>
            <a:endParaRPr sz="2800">
              <a:solidFill>
                <a:schemeClr val="dk1"/>
              </a:solidFill>
              <a:latin typeface="Georgia"/>
              <a:ea typeface="Georgia"/>
              <a:cs typeface="Georgia"/>
              <a:sym typeface="Georgia"/>
            </a:endParaRPr>
          </a:p>
          <a:p>
            <a:pPr marL="0" marR="0" lvl="0" indent="0" algn="l" rtl="0">
              <a:lnSpc>
                <a:spcPct val="100000"/>
              </a:lnSpc>
              <a:spcBef>
                <a:spcPts val="1000"/>
              </a:spcBef>
              <a:spcAft>
                <a:spcPts val="0"/>
              </a:spcAft>
              <a:buClr>
                <a:srgbClr val="000000"/>
              </a:buClr>
              <a:buSzPts val="350"/>
              <a:buFont typeface="Arial"/>
              <a:buNone/>
            </a:pPr>
            <a:endParaRPr sz="1400" b="0" i="0" u="none" strike="noStrike" cap="none">
              <a:solidFill>
                <a:srgbClr val="000000"/>
              </a:solidFill>
              <a:latin typeface="Georgia"/>
              <a:ea typeface="Georgia"/>
              <a:cs typeface="Georgia"/>
              <a:sym typeface="Georgia"/>
            </a:endParaRPr>
          </a:p>
        </p:txBody>
      </p:sp>
      <p:sp>
        <p:nvSpPr>
          <p:cNvPr id="885" name="Google Shape;885;p115"/>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800"/>
              <a:buFont typeface="Oswald"/>
              <a:buNone/>
            </a:pPr>
            <a:r>
              <a:rPr lang="en-US" sz="3200" b="1" i="0" u="none" strike="noStrike" cap="none">
                <a:solidFill>
                  <a:schemeClr val="dk1"/>
                </a:solidFill>
                <a:latin typeface="Oswald"/>
                <a:ea typeface="Oswald"/>
                <a:cs typeface="Oswald"/>
                <a:sym typeface="Oswald"/>
              </a:rPr>
              <a:t>UNIONS: </a:t>
            </a:r>
            <a:r>
              <a:rPr lang="en-US" sz="3200" b="1">
                <a:solidFill>
                  <a:schemeClr val="dk1"/>
                </a:solidFill>
                <a:latin typeface="Oswald"/>
                <a:ea typeface="Oswald"/>
                <a:cs typeface="Oswald"/>
                <a:sym typeface="Oswald"/>
              </a:rPr>
              <a:t>CASE USES</a:t>
            </a:r>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116"/>
          <p:cNvSpPr txBox="1">
            <a:spLocks noGrp="1"/>
          </p:cNvSpPr>
          <p:nvPr>
            <p:ph type="body" idx="1"/>
          </p:nvPr>
        </p:nvSpPr>
        <p:spPr>
          <a:xfrm>
            <a:off x="635000" y="1168300"/>
            <a:ext cx="11734800" cy="38523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chemeClr val="dk1"/>
              </a:buClr>
              <a:buSzPts val="700"/>
              <a:buFont typeface="Arial"/>
              <a:buNone/>
            </a:pPr>
            <a:endParaRPr sz="28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None/>
            </a:pPr>
            <a:r>
              <a:rPr lang="en-US" sz="2800" b="0" i="0" u="none" strike="noStrike" cap="none">
                <a:solidFill>
                  <a:schemeClr val="dk1"/>
                </a:solidFill>
                <a:latin typeface="Georgia"/>
                <a:ea typeface="Georgia"/>
                <a:cs typeface="Georgia"/>
                <a:sym typeface="Georgia"/>
              </a:rPr>
              <a:t>Let’s look at some simple mock syntax for a </a:t>
            </a:r>
            <a:r>
              <a:rPr lang="en-US" sz="2800" b="1" i="0" u="none" strike="noStrike" cap="none">
                <a:solidFill>
                  <a:schemeClr val="dk1"/>
                </a:solidFill>
                <a:latin typeface="Roboto Mono"/>
                <a:ea typeface="Roboto Mono"/>
                <a:cs typeface="Roboto Mono"/>
                <a:sym typeface="Roboto Mono"/>
              </a:rPr>
              <a:t>UNION</a:t>
            </a:r>
            <a:r>
              <a:rPr lang="en-US" sz="2800" b="0" i="0" u="none" strike="noStrike" cap="none">
                <a:solidFill>
                  <a:schemeClr val="dk1"/>
                </a:solidFill>
                <a:latin typeface="Georgia"/>
                <a:ea typeface="Georgia"/>
                <a:cs typeface="Georgia"/>
                <a:sym typeface="Georgia"/>
              </a:rPr>
              <a:t>:</a:t>
            </a:r>
            <a:endParaRPr/>
          </a:p>
          <a:p>
            <a:pPr marL="0" marR="0" lvl="0" indent="0" algn="l" rtl="0">
              <a:lnSpc>
                <a:spcPct val="120000"/>
              </a:lnSpc>
              <a:spcBef>
                <a:spcPts val="0"/>
              </a:spcBef>
              <a:spcAft>
                <a:spcPts val="0"/>
              </a:spcAft>
              <a:buClr>
                <a:schemeClr val="dk1"/>
              </a:buClr>
              <a:buSzPts val="450"/>
              <a:buFont typeface="Arial"/>
              <a:buNone/>
            </a:pPr>
            <a:endParaRPr sz="1800" b="0" i="0" u="none" strike="noStrike" cap="none">
              <a:solidFill>
                <a:schemeClr val="dk1"/>
              </a:solidFill>
              <a:latin typeface="Georgia"/>
              <a:ea typeface="Georgia"/>
              <a:cs typeface="Georgia"/>
              <a:sym typeface="Georgia"/>
            </a:endParaRPr>
          </a:p>
          <a:p>
            <a:pPr marL="457200" marR="0" lvl="0" indent="0" algn="l" rtl="0">
              <a:lnSpc>
                <a:spcPct val="120000"/>
              </a:lnSpc>
              <a:spcBef>
                <a:spcPts val="0"/>
              </a:spcBef>
              <a:spcAft>
                <a:spcPts val="0"/>
              </a:spcAft>
              <a:buClr>
                <a:schemeClr val="dk1"/>
              </a:buClr>
              <a:buSzPts val="600"/>
              <a:buFont typeface="Roboto Mono"/>
              <a:buNone/>
            </a:pPr>
            <a:r>
              <a:rPr lang="en-US" sz="2400" b="0" i="0" u="none" strike="noStrike" cap="none">
                <a:solidFill>
                  <a:schemeClr val="dk1"/>
                </a:solidFill>
                <a:latin typeface="Roboto Mono"/>
                <a:ea typeface="Roboto Mono"/>
                <a:cs typeface="Roboto Mono"/>
                <a:sym typeface="Roboto Mono"/>
              </a:rPr>
              <a:t>	SELECT field1 </a:t>
            </a:r>
            <a:endParaRPr/>
          </a:p>
          <a:p>
            <a:pPr marL="457200" marR="0" lvl="0" indent="457200" algn="l" rtl="0">
              <a:lnSpc>
                <a:spcPct val="120000"/>
              </a:lnSpc>
              <a:spcBef>
                <a:spcPts val="0"/>
              </a:spcBef>
              <a:spcAft>
                <a:spcPts val="0"/>
              </a:spcAft>
              <a:buClr>
                <a:schemeClr val="dk1"/>
              </a:buClr>
              <a:buSzPts val="600"/>
              <a:buFont typeface="Roboto Mono"/>
              <a:buNone/>
            </a:pPr>
            <a:r>
              <a:rPr lang="en-US" sz="2400" b="0" i="0" u="none" strike="noStrike" cap="none">
                <a:solidFill>
                  <a:schemeClr val="dk1"/>
                </a:solidFill>
                <a:latin typeface="Roboto Mono"/>
                <a:ea typeface="Roboto Mono"/>
                <a:cs typeface="Roboto Mono"/>
                <a:sym typeface="Roboto Mono"/>
              </a:rPr>
              <a:t>	FROM </a:t>
            </a:r>
            <a:r>
              <a:rPr lang="en-US" sz="2400" b="0" i="0" u="none" strike="noStrike" cap="none">
                <a:solidFill>
                  <a:srgbClr val="FF0000"/>
                </a:solidFill>
                <a:latin typeface="Roboto Mono"/>
                <a:ea typeface="Roboto Mono"/>
                <a:cs typeface="Roboto Mono"/>
                <a:sym typeface="Roboto Mono"/>
              </a:rPr>
              <a:t>table1 </a:t>
            </a:r>
            <a:endParaRPr/>
          </a:p>
          <a:p>
            <a:pPr marL="457200" marR="0" lvl="0" indent="457200" algn="l" rtl="0">
              <a:lnSpc>
                <a:spcPct val="120000"/>
              </a:lnSpc>
              <a:spcBef>
                <a:spcPts val="0"/>
              </a:spcBef>
              <a:spcAft>
                <a:spcPts val="0"/>
              </a:spcAft>
              <a:buClr>
                <a:schemeClr val="dk1"/>
              </a:buClr>
              <a:buSzPts val="600"/>
              <a:buFont typeface="Roboto Mono"/>
              <a:buNone/>
            </a:pPr>
            <a:r>
              <a:rPr lang="en-US" sz="2400" b="0" i="0" u="none" strike="noStrike" cap="none">
                <a:solidFill>
                  <a:schemeClr val="dk1"/>
                </a:solidFill>
                <a:latin typeface="Roboto Mono"/>
                <a:ea typeface="Roboto Mono"/>
                <a:cs typeface="Roboto Mono"/>
                <a:sym typeface="Roboto Mono"/>
              </a:rPr>
              <a:t>	WHERE field1= X </a:t>
            </a:r>
            <a:endParaRPr/>
          </a:p>
          <a:p>
            <a:pPr marL="457200" marR="0" lvl="0" indent="0" algn="l" rtl="0">
              <a:lnSpc>
                <a:spcPct val="120000"/>
              </a:lnSpc>
              <a:spcBef>
                <a:spcPts val="0"/>
              </a:spcBef>
              <a:spcAft>
                <a:spcPts val="0"/>
              </a:spcAft>
              <a:buClr>
                <a:schemeClr val="dk1"/>
              </a:buClr>
              <a:buSzPts val="600"/>
              <a:buFont typeface="Roboto Mono"/>
              <a:buNone/>
            </a:pPr>
            <a:r>
              <a:rPr lang="en-US" sz="2400" b="0" i="0" u="none" strike="noStrike" cap="none">
                <a:solidFill>
                  <a:schemeClr val="dk1"/>
                </a:solidFill>
                <a:latin typeface="Roboto Mono"/>
                <a:ea typeface="Roboto Mono"/>
                <a:cs typeface="Roboto Mono"/>
                <a:sym typeface="Roboto Mono"/>
              </a:rPr>
              <a:t>	UNION </a:t>
            </a:r>
            <a:endParaRPr/>
          </a:p>
          <a:p>
            <a:pPr marL="457200" marR="0" lvl="0" indent="0" algn="l" rtl="0">
              <a:lnSpc>
                <a:spcPct val="120000"/>
              </a:lnSpc>
              <a:spcBef>
                <a:spcPts val="0"/>
              </a:spcBef>
              <a:spcAft>
                <a:spcPts val="0"/>
              </a:spcAft>
              <a:buClr>
                <a:schemeClr val="dk1"/>
              </a:buClr>
              <a:buSzPts val="600"/>
              <a:buFont typeface="Roboto Mono"/>
              <a:buNone/>
            </a:pPr>
            <a:r>
              <a:rPr lang="en-US" sz="2400" b="0" i="0" u="none" strike="noStrike" cap="none">
                <a:solidFill>
                  <a:schemeClr val="dk1"/>
                </a:solidFill>
                <a:latin typeface="Roboto Mono"/>
                <a:ea typeface="Roboto Mono"/>
                <a:cs typeface="Roboto Mono"/>
                <a:sym typeface="Roboto Mono"/>
              </a:rPr>
              <a:t>	SELECT Field1 </a:t>
            </a:r>
            <a:endParaRPr/>
          </a:p>
          <a:p>
            <a:pPr marL="457200" marR="0" lvl="0" indent="457200" algn="l" rtl="0">
              <a:lnSpc>
                <a:spcPct val="120000"/>
              </a:lnSpc>
              <a:spcBef>
                <a:spcPts val="0"/>
              </a:spcBef>
              <a:spcAft>
                <a:spcPts val="0"/>
              </a:spcAft>
              <a:buClr>
                <a:schemeClr val="dk1"/>
              </a:buClr>
              <a:buSzPts val="600"/>
              <a:buFont typeface="Roboto Mono"/>
              <a:buNone/>
            </a:pPr>
            <a:r>
              <a:rPr lang="en-US" sz="2400" b="0" i="0" u="none" strike="noStrike" cap="none">
                <a:solidFill>
                  <a:schemeClr val="dk1"/>
                </a:solidFill>
                <a:latin typeface="Roboto Mono"/>
                <a:ea typeface="Roboto Mono"/>
                <a:cs typeface="Roboto Mono"/>
                <a:sym typeface="Roboto Mono"/>
              </a:rPr>
              <a:t>	FROM </a:t>
            </a:r>
            <a:r>
              <a:rPr lang="en-US" sz="2400" b="0" i="0" u="none" strike="noStrike" cap="none">
                <a:solidFill>
                  <a:srgbClr val="FF0000"/>
                </a:solidFill>
                <a:latin typeface="Roboto Mono"/>
                <a:ea typeface="Roboto Mono"/>
                <a:cs typeface="Roboto Mono"/>
                <a:sym typeface="Roboto Mono"/>
              </a:rPr>
              <a:t>table2</a:t>
            </a:r>
            <a:r>
              <a:rPr lang="en-US" sz="2400" b="0" i="0" u="none" strike="noStrike" cap="none">
                <a:solidFill>
                  <a:schemeClr val="dk1"/>
                </a:solidFill>
                <a:latin typeface="Roboto Mono"/>
                <a:ea typeface="Roboto Mono"/>
                <a:cs typeface="Roboto Mono"/>
                <a:sym typeface="Roboto Mono"/>
              </a:rPr>
              <a:t> </a:t>
            </a:r>
            <a:endParaRPr/>
          </a:p>
          <a:p>
            <a:pPr marL="457200" marR="0" lvl="0" indent="457200" algn="l" rtl="0">
              <a:lnSpc>
                <a:spcPct val="120000"/>
              </a:lnSpc>
              <a:spcBef>
                <a:spcPts val="0"/>
              </a:spcBef>
              <a:spcAft>
                <a:spcPts val="0"/>
              </a:spcAft>
              <a:buClr>
                <a:schemeClr val="dk1"/>
              </a:buClr>
              <a:buSzPts val="600"/>
              <a:buFont typeface="Roboto Mono"/>
              <a:buNone/>
            </a:pPr>
            <a:r>
              <a:rPr lang="en-US" sz="2400" b="0" i="0" u="none" strike="noStrike" cap="none">
                <a:solidFill>
                  <a:schemeClr val="dk1"/>
                </a:solidFill>
                <a:latin typeface="Roboto Mono"/>
                <a:ea typeface="Roboto Mono"/>
                <a:cs typeface="Roboto Mono"/>
                <a:sym typeface="Roboto Mono"/>
              </a:rPr>
              <a:t>	WHERE field1= X </a:t>
            </a:r>
            <a:endParaRPr/>
          </a:p>
          <a:p>
            <a:pPr marL="457200" marR="0" lvl="0" indent="0" algn="l" rtl="0">
              <a:lnSpc>
                <a:spcPct val="120000"/>
              </a:lnSpc>
              <a:spcBef>
                <a:spcPts val="0"/>
              </a:spcBef>
              <a:spcAft>
                <a:spcPts val="0"/>
              </a:spcAft>
              <a:buClr>
                <a:schemeClr val="dk1"/>
              </a:buClr>
              <a:buSzPts val="600"/>
              <a:buFont typeface="Roboto Mono"/>
              <a:buNone/>
            </a:pPr>
            <a:r>
              <a:rPr lang="en-US" sz="2400" b="0" i="0" u="none" strike="noStrike" cap="none">
                <a:solidFill>
                  <a:schemeClr val="dk1"/>
                </a:solidFill>
                <a:latin typeface="Roboto Mono"/>
                <a:ea typeface="Roboto Mono"/>
                <a:cs typeface="Roboto Mono"/>
                <a:sym typeface="Roboto Mono"/>
              </a:rPr>
              <a:t>	ORDER BY 1</a:t>
            </a:r>
            <a:endParaRPr/>
          </a:p>
          <a:p>
            <a:pPr marL="0" marR="0" lvl="0" indent="0" algn="l" rtl="0">
              <a:lnSpc>
                <a:spcPct val="100000"/>
              </a:lnSpc>
              <a:spcBef>
                <a:spcPts val="0"/>
              </a:spcBef>
              <a:spcAft>
                <a:spcPts val="0"/>
              </a:spcAft>
              <a:buClr>
                <a:srgbClr val="000000"/>
              </a:buClr>
              <a:buSzPts val="700"/>
              <a:buFont typeface="Arial"/>
              <a:buNone/>
            </a:pPr>
            <a:endParaRPr sz="2800" b="0" i="0" u="none" strike="noStrike" cap="none">
              <a:solidFill>
                <a:srgbClr val="000000"/>
              </a:solidFill>
              <a:latin typeface="Georgia"/>
              <a:ea typeface="Georgia"/>
              <a:cs typeface="Georgia"/>
              <a:sym typeface="Georgia"/>
            </a:endParaRPr>
          </a:p>
          <a:p>
            <a:pPr marL="0" marR="0" lvl="0" indent="0" algn="l" rtl="0">
              <a:lnSpc>
                <a:spcPct val="100000"/>
              </a:lnSpc>
              <a:spcBef>
                <a:spcPts val="1000"/>
              </a:spcBef>
              <a:spcAft>
                <a:spcPts val="0"/>
              </a:spcAft>
              <a:buClr>
                <a:srgbClr val="000000"/>
              </a:buClr>
              <a:buSzPts val="350"/>
              <a:buFont typeface="Arial"/>
              <a:buNone/>
            </a:pPr>
            <a:endParaRPr sz="1400" b="0" i="0" u="none" strike="noStrike" cap="none">
              <a:solidFill>
                <a:srgbClr val="000000"/>
              </a:solidFill>
              <a:latin typeface="Georgia"/>
              <a:ea typeface="Georgia"/>
              <a:cs typeface="Georgia"/>
              <a:sym typeface="Georgia"/>
            </a:endParaRPr>
          </a:p>
        </p:txBody>
      </p:sp>
      <p:sp>
        <p:nvSpPr>
          <p:cNvPr id="891" name="Google Shape;891;p116"/>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800"/>
              <a:buFont typeface="Oswald"/>
              <a:buNone/>
            </a:pPr>
            <a:r>
              <a:rPr lang="en-US" sz="3200" b="1" i="0" u="none" strike="noStrike" cap="none">
                <a:solidFill>
                  <a:schemeClr val="dk1"/>
                </a:solidFill>
                <a:latin typeface="Oswald"/>
                <a:ea typeface="Oswald"/>
                <a:cs typeface="Oswald"/>
                <a:sym typeface="Oswald"/>
              </a:rPr>
              <a:t>UNIONS: SAMPLE CODE STRUCTURE</a:t>
            </a:r>
            <a:endParaRP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17"/>
          <p:cNvSpPr/>
          <p:nvPr/>
        </p:nvSpPr>
        <p:spPr>
          <a:xfrm>
            <a:off x="635000" y="1473200"/>
            <a:ext cx="117348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SzPts val="1400"/>
              <a:buFont typeface="Arial"/>
              <a:buNone/>
            </a:pPr>
            <a:endParaRPr sz="14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SzPts val="2000"/>
              <a:buFont typeface="Oswald"/>
              <a:buNone/>
            </a:pPr>
            <a:r>
              <a:rPr lang="en-US" sz="8000" b="1" i="0" u="none" strike="noStrike" cap="none">
                <a:solidFill>
                  <a:srgbClr val="FFFFFF"/>
                </a:solidFill>
                <a:latin typeface="Oswald"/>
                <a:ea typeface="Oswald"/>
                <a:cs typeface="Oswald"/>
                <a:sym typeface="Oswald"/>
              </a:rPr>
              <a:t>GUIDED PRACTICE: </a:t>
            </a:r>
            <a:br>
              <a:rPr lang="en-US" sz="8000" b="1" i="0" u="none" strike="noStrike" cap="none">
                <a:solidFill>
                  <a:srgbClr val="FFFFFF"/>
                </a:solidFill>
                <a:latin typeface="Oswald"/>
                <a:ea typeface="Oswald"/>
                <a:cs typeface="Oswald"/>
                <a:sym typeface="Oswald"/>
              </a:rPr>
            </a:br>
            <a:r>
              <a:rPr lang="en-US" sz="8000" b="1" i="0" u="none" strike="noStrike" cap="none">
                <a:solidFill>
                  <a:srgbClr val="FFFFFF"/>
                </a:solidFill>
                <a:latin typeface="Oswald"/>
                <a:ea typeface="Oswald"/>
                <a:cs typeface="Oswald"/>
                <a:sym typeface="Oswald"/>
              </a:rPr>
              <a:t>UNIONS</a:t>
            </a:r>
            <a:endParaRPr/>
          </a:p>
        </p:txBody>
      </p:sp>
      <p:sp>
        <p:nvSpPr>
          <p:cNvPr id="897" name="Google Shape;897;p117"/>
          <p:cNvSpPr/>
          <p:nvPr/>
        </p:nvSpPr>
        <p:spPr>
          <a:xfrm>
            <a:off x="635000" y="736600"/>
            <a:ext cx="10160100" cy="4317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Arial"/>
              <a:buNone/>
            </a:pPr>
            <a:r>
              <a:rPr lang="en-US" sz="3200" b="1">
                <a:solidFill>
                  <a:schemeClr val="dk1"/>
                </a:solidFill>
                <a:latin typeface="Oswald"/>
                <a:ea typeface="Oswald"/>
                <a:cs typeface="Oswald"/>
                <a:sym typeface="Oswald"/>
              </a:rPr>
              <a:t>JOINS &amp; UNIONS IN SQL</a:t>
            </a:r>
            <a:endParaRPr sz="3200" b="1">
              <a:solidFill>
                <a:schemeClr val="dk1"/>
              </a:solidFill>
              <a:latin typeface="Oswald"/>
              <a:ea typeface="Oswald"/>
              <a:cs typeface="Oswald"/>
              <a:sym typeface="Oswald"/>
            </a:endParaRPr>
          </a:p>
          <a:p>
            <a:pPr marL="0" marR="0" lvl="0" indent="0" algn="l" rtl="0">
              <a:lnSpc>
                <a:spcPct val="100000"/>
              </a:lnSpc>
              <a:spcBef>
                <a:spcPts val="0"/>
              </a:spcBef>
              <a:spcAft>
                <a:spcPts val="0"/>
              </a:spcAft>
              <a:buClr>
                <a:schemeClr val="dk1"/>
              </a:buClr>
              <a:buSzPts val="800"/>
              <a:buFont typeface="Arial"/>
              <a:buNone/>
            </a:pPr>
            <a:endParaRPr sz="3200" b="1">
              <a:solidFill>
                <a:schemeClr val="dk1"/>
              </a:solidFill>
              <a:latin typeface="Oswald"/>
              <a:ea typeface="Oswald"/>
              <a:cs typeface="Oswald"/>
              <a:sym typeface="Oswald"/>
            </a:endParaRPr>
          </a:p>
        </p:txBody>
      </p:sp>
    </p:spTree>
  </p:cSld>
  <p:clrMapOvr>
    <a:masterClrMapping/>
  </p:clrMapOvr>
  <p:transition spd="med">
    <p:fade/>
  </p:transition>
</p:sld>
</file>

<file path=ppt/theme/theme1.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 AN v3.0">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GA AN v3.01">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1215</Words>
  <Application>Microsoft Macintosh PowerPoint</Application>
  <PresentationFormat>Custom</PresentationFormat>
  <Paragraphs>500</Paragraphs>
  <Slides>37</Slides>
  <Notes>37</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37</vt:i4>
      </vt:variant>
    </vt:vector>
  </HeadingPairs>
  <TitlesOfParts>
    <vt:vector size="51" baseType="lpstr">
      <vt:lpstr>Georgia</vt:lpstr>
      <vt:lpstr>Arial Narrow</vt:lpstr>
      <vt:lpstr>Times New Roman</vt:lpstr>
      <vt:lpstr>Calibri</vt:lpstr>
      <vt:lpstr>Arial</vt:lpstr>
      <vt:lpstr>Oswald</vt:lpstr>
      <vt:lpstr>Helvetica Neue</vt:lpstr>
      <vt:lpstr>Roboto</vt:lpstr>
      <vt:lpstr>Roboto Mono</vt:lpstr>
      <vt:lpstr>Merriweather Sans</vt:lpstr>
      <vt:lpstr>1_White</vt:lpstr>
      <vt:lpstr>GA AN v3.0</vt:lpstr>
      <vt:lpstr>1_White</vt:lpstr>
      <vt:lpstr>GA AN v3.01</vt:lpstr>
      <vt:lpstr>PowerPoint Presentation</vt:lpstr>
      <vt:lpstr>PowerPoint Presentation</vt:lpstr>
      <vt:lpstr>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JOINING MULTIPLE TABLES: PRACTICE NO. 2 </vt:lpstr>
      <vt:lpstr>PowerPoint Presentation</vt:lpstr>
      <vt:lpstr>JOINS &amp; UNIONS IN SQL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Carrie Andersen</cp:lastModifiedBy>
  <cp:revision>8</cp:revision>
  <dcterms:modified xsi:type="dcterms:W3CDTF">2018-11-19T13:02:27Z</dcterms:modified>
</cp:coreProperties>
</file>